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54049" y="368300"/>
            <a:ext cx="8891270" cy="6121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0" b="1" i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4F1FA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6750" y="4248150"/>
            <a:ext cx="5448299" cy="537209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19850" y="4248150"/>
            <a:ext cx="5448299" cy="5372099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172950" y="4248150"/>
            <a:ext cx="5448299" cy="53720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6F9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54049" y="-66343"/>
            <a:ext cx="13687414" cy="29746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0" b="1" i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734675" y="666750"/>
            <a:ext cx="6886574" cy="96202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393700" rIns="0" bIns="0" rtlCol="0">
            <a:spAutoFit/>
          </a:bodyPr>
          <a:lstStyle/>
          <a:p>
            <a:pPr marL="12700" marR="5080">
              <a:lnSpc>
                <a:spcPts val="15000"/>
              </a:lnSpc>
              <a:spcBef>
                <a:spcPts val="3100"/>
              </a:spcBef>
            </a:pPr>
            <a:r>
              <a:rPr sz="15000" spc="-1030" dirty="0"/>
              <a:t>L</a:t>
            </a:r>
            <a:r>
              <a:rPr sz="15000" spc="-1050" dirty="0"/>
              <a:t>i</a:t>
            </a:r>
            <a:r>
              <a:rPr sz="15000" spc="-1360" dirty="0"/>
              <a:t>v</a:t>
            </a:r>
            <a:r>
              <a:rPr sz="15000" spc="-860" dirty="0"/>
              <a:t>e</a:t>
            </a:r>
            <a:r>
              <a:rPr sz="15000" spc="-380" dirty="0"/>
              <a:t> </a:t>
            </a:r>
            <a:r>
              <a:rPr sz="15000" spc="-819" dirty="0"/>
              <a:t>Audio </a:t>
            </a:r>
            <a:r>
              <a:rPr sz="15000" spc="-635" dirty="0"/>
              <a:t>to</a:t>
            </a:r>
            <a:r>
              <a:rPr sz="15000" spc="-380" dirty="0"/>
              <a:t> </a:t>
            </a:r>
            <a:r>
              <a:rPr sz="15000" spc="-295" dirty="0"/>
              <a:t>MIDI </a:t>
            </a:r>
            <a:r>
              <a:rPr sz="15000" spc="-1019" dirty="0"/>
              <a:t>C</a:t>
            </a:r>
            <a:r>
              <a:rPr sz="15000" spc="-730" dirty="0"/>
              <a:t>o</a:t>
            </a:r>
            <a:r>
              <a:rPr sz="15000" spc="-1085" dirty="0"/>
              <a:t>n</a:t>
            </a:r>
            <a:r>
              <a:rPr sz="15000" spc="-1070" dirty="0"/>
              <a:t>v</a:t>
            </a:r>
            <a:r>
              <a:rPr sz="15000" spc="-740" dirty="0"/>
              <a:t>e</a:t>
            </a:r>
            <a:r>
              <a:rPr sz="15000" spc="-1040" dirty="0"/>
              <a:t>r</a:t>
            </a:r>
            <a:r>
              <a:rPr sz="15000" spc="-725" dirty="0"/>
              <a:t>s</a:t>
            </a:r>
            <a:r>
              <a:rPr sz="15000" spc="-760" dirty="0"/>
              <a:t>i</a:t>
            </a:r>
            <a:r>
              <a:rPr sz="15000" spc="-730" dirty="0"/>
              <a:t>o</a:t>
            </a:r>
            <a:r>
              <a:rPr sz="15000" spc="-570" dirty="0"/>
              <a:t>n</a:t>
            </a:r>
            <a:endParaRPr sz="15000"/>
          </a:p>
        </p:txBody>
      </p:sp>
      <p:sp>
        <p:nvSpPr>
          <p:cNvPr id="4" name="object 4"/>
          <p:cNvSpPr txBox="1"/>
          <p:nvPr/>
        </p:nvSpPr>
        <p:spPr>
          <a:xfrm>
            <a:off x="685800" y="7124700"/>
            <a:ext cx="9318625" cy="1884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altLang="" sz="3000">
                <a:latin typeface="Tahoma" panose="020B0604030504040204"/>
                <a:cs typeface="Tahoma" panose="020B0604030504040204"/>
              </a:rPr>
              <a:t>Prisha Kaushal </a:t>
            </a:r>
            <a:endParaRPr lang="en-IN" altLang="" sz="3000">
              <a:latin typeface="Tahoma" panose="020B0604030504040204"/>
              <a:cs typeface="Tahoma" panose="020B0604030504040204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altLang="" sz="3000">
                <a:latin typeface="Tahoma" panose="020B0604030504040204"/>
                <a:cs typeface="Tahoma" panose="020B0604030504040204"/>
              </a:rPr>
              <a:t>Ansh Dixit</a:t>
            </a:r>
            <a:br>
              <a:rPr lang="en-IN" altLang="" sz="3000">
                <a:latin typeface="Tahoma" panose="020B0604030504040204"/>
                <a:cs typeface="Tahoma" panose="020B0604030504040204"/>
              </a:rPr>
            </a:br>
            <a:r>
              <a:rPr lang="en-IN" altLang="" sz="3000">
                <a:latin typeface="Tahoma" panose="020B0604030504040204"/>
                <a:cs typeface="Tahoma" panose="020B0604030504040204"/>
              </a:rPr>
              <a:t>Harshita Aggarwal &amp; </a:t>
            </a:r>
            <a:endParaRPr lang="en-IN" altLang="" sz="3000">
              <a:latin typeface="Tahoma" panose="020B0604030504040204"/>
              <a:cs typeface="Tahoma" panose="020B0604030504040204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altLang="" sz="3000">
                <a:latin typeface="Tahoma" panose="020B0604030504040204"/>
                <a:cs typeface="Tahoma" panose="020B0604030504040204"/>
              </a:rPr>
              <a:t>Janvi Sachdeva</a:t>
            </a:r>
            <a:endParaRPr lang="en-IN" altLang="" sz="3000">
              <a:latin typeface="Tahoma" panose="020B0604030504040204"/>
              <a:cs typeface="Tahoma" panose="020B060403050404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4F1FA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90599" y="6318250"/>
            <a:ext cx="76200" cy="7619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90599" y="7194550"/>
            <a:ext cx="76200" cy="761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90599" y="8070850"/>
            <a:ext cx="76200" cy="761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90599" y="8947150"/>
            <a:ext cx="76200" cy="7619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193700" y="6045193"/>
            <a:ext cx="6218555" cy="3530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000"/>
              </a:lnSpc>
              <a:spcBef>
                <a:spcPts val="100"/>
              </a:spcBef>
            </a:pPr>
            <a:r>
              <a:rPr sz="2500" b="1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MIDI</a:t>
            </a:r>
            <a:r>
              <a:rPr sz="2500" b="1" spc="-9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500" b="1" spc="-13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authoring:</a:t>
            </a:r>
            <a:r>
              <a:rPr sz="2500" b="1" spc="-6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Convert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recordings</a:t>
            </a:r>
            <a:r>
              <a:rPr sz="2500" spc="-9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</a:t>
            </a:r>
            <a:r>
              <a:rPr sz="2500" spc="-9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Digital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Audio</a:t>
            </a:r>
            <a:r>
              <a:rPr sz="2500" spc="-1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Workstations</a:t>
            </a:r>
            <a:r>
              <a:rPr sz="2500" spc="-1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(DAWs)</a:t>
            </a:r>
            <a:endParaRPr sz="2500">
              <a:latin typeface="Tahoma" panose="020B0604030504040204"/>
              <a:cs typeface="Tahoma" panose="020B0604030504040204"/>
            </a:endParaRPr>
          </a:p>
          <a:p>
            <a:pPr marL="12700" marR="229870">
              <a:lnSpc>
                <a:spcPct val="115000"/>
              </a:lnSpc>
            </a:pPr>
            <a:r>
              <a:rPr sz="2500" b="1" spc="-6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Musicological</a:t>
            </a:r>
            <a:r>
              <a:rPr sz="2500" b="1" spc="-114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500" b="1" spc="-12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analysis:</a:t>
            </a:r>
            <a:r>
              <a:rPr sz="2500" b="1" spc="-6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5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Track</a:t>
            </a:r>
            <a:r>
              <a:rPr sz="2500" spc="-10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pitch</a:t>
            </a:r>
            <a:r>
              <a:rPr sz="2500" spc="-1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contours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</a:t>
            </a:r>
            <a:r>
              <a:rPr sz="2500" spc="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research</a:t>
            </a:r>
            <a:endParaRPr sz="2500">
              <a:latin typeface="Tahoma" panose="020B0604030504040204"/>
              <a:cs typeface="Tahoma" panose="020B0604030504040204"/>
            </a:endParaRPr>
          </a:p>
          <a:p>
            <a:pPr marL="12700" marR="557530">
              <a:lnSpc>
                <a:spcPct val="115000"/>
              </a:lnSpc>
            </a:pPr>
            <a:r>
              <a:rPr sz="2500" b="1" spc="-10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Educational</a:t>
            </a:r>
            <a:r>
              <a:rPr sz="2500" b="1" spc="-9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500" b="1" spc="-10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tools:</a:t>
            </a:r>
            <a:r>
              <a:rPr sz="2500" b="1" spc="-7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Provide</a:t>
            </a:r>
            <a:r>
              <a:rPr sz="2500" spc="-9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real-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time</a:t>
            </a:r>
            <a:r>
              <a:rPr sz="2500" spc="-1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pitch feedback</a:t>
            </a:r>
            <a:r>
              <a:rPr sz="25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</a:t>
            </a:r>
            <a:r>
              <a:rPr sz="25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students</a:t>
            </a:r>
            <a:endParaRPr sz="2500">
              <a:latin typeface="Tahoma" panose="020B0604030504040204"/>
              <a:cs typeface="Tahoma" panose="020B0604030504040204"/>
            </a:endParaRPr>
          </a:p>
          <a:p>
            <a:pPr marL="12700" marR="445135">
              <a:lnSpc>
                <a:spcPct val="115000"/>
              </a:lnSpc>
            </a:pPr>
            <a:r>
              <a:rPr sz="2500" b="1" spc="-16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Live</a:t>
            </a:r>
            <a:r>
              <a:rPr sz="2500" b="1" spc="1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500" b="1" spc="-10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performance</a:t>
            </a:r>
            <a:r>
              <a:rPr sz="2500" b="1" spc="2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500" b="1" spc="-14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augmentation:</a:t>
            </a:r>
            <a:r>
              <a:rPr sz="2500" b="1" spc="4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Enhance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performances</a:t>
            </a:r>
            <a:r>
              <a:rPr sz="2500" spc="-2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with</a:t>
            </a:r>
            <a:r>
              <a:rPr sz="2500" spc="-1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dynamic</a:t>
            </a:r>
            <a:r>
              <a:rPr sz="2500" spc="-10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1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MIDI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mapping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1643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55" dirty="0"/>
              <a:t>Applications</a:t>
            </a:r>
            <a:endParaRPr spc="-455" dirty="0"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296400" y="666750"/>
            <a:ext cx="8324849" cy="894270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7858125" y="666750"/>
            <a:ext cx="5448299" cy="8953546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682624" y="484981"/>
            <a:ext cx="6852284" cy="2320925"/>
          </a:xfrm>
          <a:prstGeom prst="rect">
            <a:avLst/>
          </a:prstGeom>
        </p:spPr>
        <p:txBody>
          <a:bodyPr vert="horz" wrap="square" lIns="0" tIns="344805" rIns="0" bIns="0" rtlCol="0">
            <a:spAutoFit/>
          </a:bodyPr>
          <a:lstStyle/>
          <a:p>
            <a:pPr marL="12700" marR="5080">
              <a:lnSpc>
                <a:spcPct val="75000"/>
              </a:lnSpc>
              <a:spcBef>
                <a:spcPts val="2715"/>
              </a:spcBef>
            </a:pPr>
            <a:r>
              <a:rPr sz="8600" b="1" spc="-44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Demonstration </a:t>
            </a:r>
            <a:r>
              <a:rPr sz="8600" b="1" spc="-47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and</a:t>
            </a:r>
            <a:r>
              <a:rPr sz="8600" b="1" spc="-21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8600" b="1" spc="-55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Example</a:t>
            </a:r>
            <a:endParaRPr sz="860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2624" y="5371814"/>
            <a:ext cx="5876925" cy="185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b="1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Visualizing</a:t>
            </a:r>
            <a:r>
              <a:rPr sz="4000" b="1" spc="-1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000" b="1" spc="-21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MIDI</a:t>
            </a:r>
            <a:r>
              <a:rPr sz="4000" b="1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000" b="1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output</a:t>
            </a:r>
            <a:r>
              <a:rPr sz="4000" b="1" spc="-1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000" b="1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and</a:t>
            </a:r>
            <a:r>
              <a:rPr sz="4000" b="1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000" b="1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code</a:t>
            </a:r>
            <a:r>
              <a:rPr sz="4000" b="1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4000" b="1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execution</a:t>
            </a:r>
            <a:endParaRPr sz="4000" b="1" spc="-10" dirty="0">
              <a:solidFill>
                <a:srgbClr val="2B3D4F"/>
              </a:solidFill>
              <a:latin typeface="Tahoma" panose="020B0604030504040204"/>
              <a:cs typeface="Tahoma" panose="020B0604030504040204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611225" y="666750"/>
            <a:ext cx="4676775" cy="895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-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4F1F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1295400" y="4762500"/>
            <a:ext cx="6958330" cy="3477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5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z="2800" b="1" spc="-10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Recap</a:t>
            </a:r>
            <a:r>
              <a:rPr sz="2800" b="1" spc="-7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the</a:t>
            </a:r>
            <a:r>
              <a:rPr sz="2800" spc="-1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purpose</a:t>
            </a:r>
            <a:r>
              <a:rPr sz="2800" spc="-1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of</a:t>
            </a:r>
            <a:r>
              <a:rPr sz="2800" spc="-10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converting</a:t>
            </a:r>
            <a:r>
              <a:rPr sz="2800" spc="-1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live</a:t>
            </a:r>
            <a:r>
              <a:rPr sz="2800" spc="-1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audio</a:t>
            </a:r>
            <a:r>
              <a:rPr sz="2800" spc="-1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spc="-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to </a:t>
            </a:r>
            <a:r>
              <a:rPr sz="28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editable</a:t>
            </a:r>
            <a:r>
              <a:rPr sz="2800" spc="-1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spc="-21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MIDI</a:t>
            </a:r>
            <a:r>
              <a:rPr sz="28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files.</a:t>
            </a:r>
            <a:endParaRPr sz="2800">
              <a:latin typeface="Tahoma" panose="020B0604030504040204"/>
              <a:cs typeface="Tahoma" panose="020B0604030504040204"/>
            </a:endParaRPr>
          </a:p>
          <a:p>
            <a:pPr marL="469900" marR="4826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sz="28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Highlight</a:t>
            </a:r>
            <a:r>
              <a:rPr sz="2800" spc="-1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key</a:t>
            </a:r>
            <a:r>
              <a:rPr sz="2800" spc="-1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features</a:t>
            </a:r>
            <a:r>
              <a:rPr sz="2800" spc="-1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like</a:t>
            </a:r>
            <a:r>
              <a:rPr sz="2800" spc="-1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polyphonic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transcription</a:t>
            </a:r>
            <a:r>
              <a:rPr sz="2800" spc="-16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and</a:t>
            </a:r>
            <a:r>
              <a:rPr sz="28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pitch</a:t>
            </a:r>
            <a:r>
              <a:rPr sz="28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bend</a:t>
            </a:r>
            <a:r>
              <a:rPr sz="2800" spc="-16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estimation.</a:t>
            </a:r>
            <a:endParaRPr sz="2800" spc="-10" dirty="0">
              <a:solidFill>
                <a:srgbClr val="2B3D4F"/>
              </a:solidFill>
              <a:latin typeface="Tahoma" panose="020B0604030504040204"/>
              <a:cs typeface="Tahoma" panose="020B0604030504040204"/>
            </a:endParaRPr>
          </a:p>
          <a:p>
            <a:pPr marL="469900" marR="4826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sz="28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Discuss</a:t>
            </a:r>
            <a:r>
              <a:rPr sz="2800" spc="-1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real-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world</a:t>
            </a:r>
            <a:r>
              <a:rPr sz="2800" spc="-1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applications</a:t>
            </a:r>
            <a:r>
              <a:rPr sz="2800" spc="-1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such</a:t>
            </a:r>
            <a:r>
              <a:rPr sz="2800" spc="-1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as</a:t>
            </a:r>
            <a:r>
              <a:rPr sz="2800" spc="-1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music education</a:t>
            </a:r>
            <a:r>
              <a:rPr sz="2800" spc="-1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and</a:t>
            </a:r>
            <a:r>
              <a:rPr sz="2800" spc="-1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performance</a:t>
            </a:r>
            <a:r>
              <a:rPr sz="2800" spc="-1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8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enhancement.</a:t>
            </a:r>
            <a:endParaRPr sz="2800" spc="-10" dirty="0">
              <a:solidFill>
                <a:srgbClr val="2B3D4F"/>
              </a:solidFill>
              <a:latin typeface="Tahoma" panose="020B0604030504040204"/>
              <a:cs typeface="Tahoma" panose="020B0604030504040204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1643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55" dirty="0"/>
              <a:t>Conclusion</a:t>
            </a:r>
            <a:endParaRPr spc="-455" dirty="0"/>
          </a:p>
        </p:txBody>
      </p:sp>
      <p:pic>
        <p:nvPicPr>
          <p:cNvPr id="8" name="object 8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296400" y="666750"/>
            <a:ext cx="8324849" cy="894270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Thank You Purple Stock Illustrations – 3,479 Thank You Purple Stock  Illustrations, Vectors &amp; Clipart - Dreamstim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35" y="0"/>
            <a:ext cx="18279745" cy="1027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4F1F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54049" y="482600"/>
            <a:ext cx="7299959" cy="2425700"/>
          </a:xfrm>
          <a:prstGeom prst="rect">
            <a:avLst/>
          </a:prstGeom>
        </p:spPr>
        <p:txBody>
          <a:bodyPr vert="horz" wrap="square" lIns="0" tIns="355600" rIns="0" bIns="0" rtlCol="0">
            <a:spAutoFit/>
          </a:bodyPr>
          <a:lstStyle/>
          <a:p>
            <a:pPr marL="12700" marR="5080">
              <a:lnSpc>
                <a:spcPct val="75000"/>
              </a:lnSpc>
              <a:spcBef>
                <a:spcPts val="2800"/>
              </a:spcBef>
            </a:pPr>
            <a:r>
              <a:rPr spc="-465" dirty="0"/>
              <a:t>Introduction</a:t>
            </a:r>
            <a:r>
              <a:rPr spc="-215" dirty="0"/>
              <a:t> </a:t>
            </a:r>
            <a:r>
              <a:rPr spc="-405" dirty="0"/>
              <a:t>to </a:t>
            </a:r>
            <a:r>
              <a:rPr spc="-370" dirty="0"/>
              <a:t>Basic</a:t>
            </a:r>
            <a:r>
              <a:rPr spc="-225" dirty="0"/>
              <a:t> </a:t>
            </a:r>
            <a:r>
              <a:rPr spc="-509" dirty="0"/>
              <a:t>Pitch</a:t>
            </a:r>
            <a:endParaRPr spc="-509" dirty="0"/>
          </a:p>
        </p:txBody>
      </p:sp>
      <p:sp>
        <p:nvSpPr>
          <p:cNvPr id="4" name="object 4"/>
          <p:cNvSpPr txBox="1"/>
          <p:nvPr/>
        </p:nvSpPr>
        <p:spPr>
          <a:xfrm>
            <a:off x="682624" y="3159220"/>
            <a:ext cx="6925309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16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Open-</a:t>
            </a:r>
            <a:r>
              <a:rPr sz="3000" b="1" spc="-9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source</a:t>
            </a:r>
            <a:r>
              <a:rPr sz="3000" b="1" spc="-5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000" b="1" spc="-14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audio-</a:t>
            </a:r>
            <a:r>
              <a:rPr sz="3000" b="1" spc="-15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to-</a:t>
            </a:r>
            <a:r>
              <a:rPr sz="3000" b="1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MIDI</a:t>
            </a:r>
            <a:r>
              <a:rPr sz="3000" b="1" spc="-5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000" b="1" spc="-14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converter</a:t>
            </a:r>
            <a:r>
              <a:rPr sz="3000" b="1" spc="-5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000" b="1" spc="-2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tool</a:t>
            </a:r>
            <a:endParaRPr sz="300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82624" y="6791281"/>
            <a:ext cx="6399530" cy="2216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000"/>
              </a:lnSpc>
              <a:spcBef>
                <a:spcPts val="100"/>
              </a:spcBef>
            </a:pP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Basic</a:t>
            </a:r>
            <a:r>
              <a:rPr sz="2500" spc="-1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Pitch</a:t>
            </a:r>
            <a:r>
              <a:rPr sz="2500" spc="-1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is</a:t>
            </a:r>
            <a:r>
              <a:rPr sz="2500" spc="-10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</a:t>
            </a:r>
            <a:r>
              <a:rPr sz="2500" spc="-1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6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open-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source</a:t>
            </a:r>
            <a:r>
              <a:rPr sz="2500" spc="-1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project</a:t>
            </a:r>
            <a:r>
              <a:rPr sz="2500" spc="-10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by</a:t>
            </a:r>
            <a:r>
              <a:rPr sz="2500" spc="-1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Audio </a:t>
            </a:r>
            <a:r>
              <a:rPr sz="2500" spc="-6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Intelligence</a:t>
            </a:r>
            <a:r>
              <a:rPr sz="2500" spc="-1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Lab</a:t>
            </a:r>
            <a:r>
              <a:rPr sz="2500" spc="-1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that</a:t>
            </a:r>
            <a:r>
              <a:rPr sz="2500" spc="-1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effectively</a:t>
            </a:r>
            <a:r>
              <a:rPr sz="2500" spc="-1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transforms</a:t>
            </a:r>
            <a:r>
              <a:rPr sz="2500" spc="-1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live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audio</a:t>
            </a:r>
            <a:r>
              <a:rPr sz="2500" spc="-2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performances</a:t>
            </a:r>
            <a:r>
              <a:rPr sz="2500" spc="-18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into</a:t>
            </a:r>
            <a:r>
              <a:rPr sz="2500" spc="-1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editable</a:t>
            </a:r>
            <a:r>
              <a:rPr sz="2500" spc="-1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1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MIDI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files, </a:t>
            </a:r>
            <a:r>
              <a:rPr sz="2500" spc="-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enhancing</a:t>
            </a:r>
            <a:r>
              <a:rPr sz="2500" spc="-8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flexibility</a:t>
            </a:r>
            <a:r>
              <a:rPr sz="2500" spc="-8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</a:t>
            </a:r>
            <a:r>
              <a:rPr sz="2500" spc="-8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musicians</a:t>
            </a:r>
            <a:r>
              <a:rPr sz="2500" spc="-8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and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composers.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2624" y="5959569"/>
            <a:ext cx="18256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5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Basic</a:t>
            </a:r>
            <a:r>
              <a:rPr sz="3000" b="1" spc="-14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000" b="1" spc="-114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Pitch</a:t>
            </a:r>
            <a:endParaRPr sz="300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45425" y="6791281"/>
            <a:ext cx="6686550" cy="2216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000"/>
              </a:lnSpc>
              <a:spcBef>
                <a:spcPts val="100"/>
              </a:spcBef>
            </a:pP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Utilizing</a:t>
            </a:r>
            <a:r>
              <a:rPr sz="2500" spc="-1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advanced</a:t>
            </a:r>
            <a:r>
              <a:rPr sz="2500" spc="-1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machine</a:t>
            </a:r>
            <a:r>
              <a:rPr sz="2500" spc="-1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learning</a:t>
            </a:r>
            <a:r>
              <a:rPr sz="2500" spc="-1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algorithms,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Basic</a:t>
            </a:r>
            <a:r>
              <a:rPr sz="2500" spc="-1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Pitch</a:t>
            </a:r>
            <a:r>
              <a:rPr sz="2500" spc="-1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automatically</a:t>
            </a:r>
            <a:r>
              <a:rPr sz="2500" spc="-1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transcribes</a:t>
            </a:r>
            <a:r>
              <a:rPr sz="2500" spc="-1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musical notes</a:t>
            </a:r>
            <a:r>
              <a:rPr sz="2500" spc="-9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from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8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audio,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providing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seamless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workflow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users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to</a:t>
            </a:r>
            <a:r>
              <a:rPr sz="2500" spc="-8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convert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and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edit</a:t>
            </a:r>
            <a:r>
              <a:rPr sz="2500" spc="-8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their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musical creations.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45425" y="5959569"/>
            <a:ext cx="290957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114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Machine</a:t>
            </a:r>
            <a:r>
              <a:rPr sz="3000" b="1" spc="-7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3000" b="1" spc="-13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Learning</a:t>
            </a:r>
            <a:endParaRPr sz="30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 txBox="1"/>
          <p:nvPr/>
        </p:nvSpPr>
        <p:spPr>
          <a:xfrm>
            <a:off x="1295400" y="4305300"/>
            <a:ext cx="7561580" cy="3109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15000"/>
              </a:lnSpc>
              <a:spcBef>
                <a:spcPts val="100"/>
              </a:spcBef>
              <a:buFont typeface="Wingdings" panose="05000000000000000000" charset="0"/>
              <a:buChar char="§"/>
            </a:pPr>
            <a:r>
              <a:rPr sz="2500" spc="-21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MIDI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66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=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Musical</a:t>
            </a:r>
            <a:r>
              <a:rPr sz="2500" spc="-18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Instrument</a:t>
            </a:r>
            <a:r>
              <a:rPr sz="2500" spc="-6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6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Digital</a:t>
            </a:r>
            <a:r>
              <a:rPr sz="2500" spc="-6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5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Interface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Communication</a:t>
            </a:r>
            <a:r>
              <a:rPr sz="2500" spc="-8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protocol</a:t>
            </a:r>
            <a:r>
              <a:rPr sz="2500" spc="-7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between </a:t>
            </a:r>
            <a:r>
              <a:rPr sz="2500" spc="-4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instruments,</a:t>
            </a:r>
            <a:r>
              <a:rPr sz="2500" spc="-1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computers,</a:t>
            </a:r>
            <a:r>
              <a:rPr sz="2500" spc="-1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and</a:t>
            </a:r>
            <a:r>
              <a:rPr sz="2500" spc="-1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software Stores</a:t>
            </a:r>
            <a:r>
              <a:rPr sz="2500" spc="-1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performance</a:t>
            </a:r>
            <a:r>
              <a:rPr sz="2500" spc="-1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data:</a:t>
            </a:r>
            <a:endParaRPr sz="2500">
              <a:latin typeface="Tahoma" panose="020B0604030504040204"/>
              <a:cs typeface="Tahoma" panose="020B0604030504040204"/>
            </a:endParaRPr>
          </a:p>
          <a:p>
            <a:pPr marL="895350" marR="3641725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Notes Timing Velocity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Pitch</a:t>
            </a:r>
            <a:r>
              <a:rPr sz="2500" spc="-1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bends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Modula</a:t>
            </a:r>
            <a:r>
              <a:rPr lang="en-IN" altLang=""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ti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n Sustain</a:t>
            </a:r>
            <a:endParaRPr sz="2500">
              <a:latin typeface="Tahoma" panose="020B0604030504040204"/>
              <a:cs typeface="Tahoma" panose="020B0604030504040204"/>
            </a:endParaRPr>
          </a:p>
          <a:p>
            <a:pPr marL="355600" indent="-342900">
              <a:lnSpc>
                <a:spcPct val="100000"/>
              </a:lnSpc>
              <a:spcBef>
                <a:spcPts val="450"/>
              </a:spcBef>
              <a:buFont typeface="Wingdings" panose="05000000000000000000" charset="0"/>
              <a:buChar char="§"/>
            </a:pP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Does</a:t>
            </a:r>
            <a:r>
              <a:rPr sz="2500" spc="-10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not</a:t>
            </a:r>
            <a:r>
              <a:rPr sz="2500" spc="-10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store</a:t>
            </a:r>
            <a:r>
              <a:rPr sz="2500" spc="-10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actual</a:t>
            </a:r>
            <a:r>
              <a:rPr sz="2500" spc="-10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audio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2819400" y="952500"/>
            <a:ext cx="3718560" cy="2136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800" spc="-135" dirty="0"/>
              <a:t>MIDI</a:t>
            </a:r>
            <a:endParaRPr sz="13800" spc="-135" dirty="0"/>
          </a:p>
        </p:txBody>
      </p:sp>
      <p:pic>
        <p:nvPicPr>
          <p:cNvPr id="14" name="object 1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296400" y="666750"/>
            <a:ext cx="8324849" cy="89427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4F1FA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296400" y="0"/>
            <a:ext cx="8991599" cy="102869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82624" y="482600"/>
            <a:ext cx="5338445" cy="2425700"/>
          </a:xfrm>
          <a:prstGeom prst="rect">
            <a:avLst/>
          </a:prstGeom>
        </p:spPr>
        <p:txBody>
          <a:bodyPr vert="horz" wrap="square" lIns="0" tIns="355600" rIns="0" bIns="0" rtlCol="0">
            <a:spAutoFit/>
          </a:bodyPr>
          <a:lstStyle/>
          <a:p>
            <a:pPr marL="12700" marR="5080">
              <a:lnSpc>
                <a:spcPct val="75000"/>
              </a:lnSpc>
              <a:spcBef>
                <a:spcPts val="2800"/>
              </a:spcBef>
            </a:pPr>
            <a:r>
              <a:rPr sz="9000" b="1" spc="-7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MIDI</a:t>
            </a:r>
            <a:r>
              <a:rPr sz="9000" b="1" spc="-59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sz="9000" b="1" spc="-39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Signal </a:t>
            </a:r>
            <a:r>
              <a:rPr sz="9000" b="1" spc="-74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Flow</a:t>
            </a:r>
            <a:endParaRPr sz="900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7" name="Flowchart: Punched Tape 6"/>
          <p:cNvSpPr/>
          <p:nvPr/>
        </p:nvSpPr>
        <p:spPr>
          <a:xfrm>
            <a:off x="1371600" y="4000500"/>
            <a:ext cx="6483985" cy="3647440"/>
          </a:xfrm>
          <a:prstGeom prst="flowChartPunchedTap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1666240" y="5143500"/>
            <a:ext cx="664273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Visual</a:t>
            </a:r>
            <a:r>
              <a:rPr sz="3600" b="1" spc="-114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 </a:t>
            </a:r>
            <a:r>
              <a:rPr sz="3600" b="1" spc="-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representation</a:t>
            </a:r>
            <a:r>
              <a:rPr sz="3600" b="1" spc="-114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 </a:t>
            </a:r>
            <a:r>
              <a:rPr sz="3600" b="1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of</a:t>
            </a:r>
            <a:r>
              <a:rPr sz="3600" b="1" spc="-114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 </a:t>
            </a:r>
            <a:r>
              <a:rPr sz="3600" b="1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audio</a:t>
            </a:r>
            <a:r>
              <a:rPr sz="3600" b="1" spc="-114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 </a:t>
            </a:r>
            <a:r>
              <a:rPr sz="3600" b="1" spc="-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signal</a:t>
            </a:r>
            <a:r>
              <a:rPr sz="3600" b="1" spc="-1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 </a:t>
            </a:r>
            <a:r>
              <a:rPr sz="3600" b="1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flow</a:t>
            </a:r>
            <a:r>
              <a:rPr sz="3600" b="1" spc="-114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 </a:t>
            </a:r>
            <a:r>
              <a:rPr sz="3600" b="1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  <a:sym typeface="+mn-ea"/>
              </a:rPr>
              <a:t>process</a:t>
            </a:r>
            <a:endParaRPr lang="en-US" sz="3600" b="1" spc="-10" dirty="0">
              <a:solidFill>
                <a:srgbClr val="2B3D4F"/>
              </a:solidFill>
              <a:latin typeface="Tahoma" panose="020B0604030504040204"/>
              <a:cs typeface="Tahoma" panose="020B0604030504040204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6750" y="3352800"/>
            <a:ext cx="4010025" cy="6266180"/>
          </a:xfrm>
          <a:custGeom>
            <a:avLst/>
            <a:gdLst/>
            <a:ahLst/>
            <a:cxnLst/>
            <a:rect l="l" t="t" r="r" b="b"/>
            <a:pathLst>
              <a:path w="4010025" h="6266180">
                <a:moveTo>
                  <a:pt x="3789949" y="6265663"/>
                </a:moveTo>
                <a:lnTo>
                  <a:pt x="220074" y="6265663"/>
                </a:lnTo>
                <a:lnTo>
                  <a:pt x="191452" y="6262832"/>
                </a:lnTo>
                <a:lnTo>
                  <a:pt x="146998" y="6249323"/>
                </a:lnTo>
                <a:lnTo>
                  <a:pt x="106013" y="6227442"/>
                </a:lnTo>
                <a:lnTo>
                  <a:pt x="69745" y="6197704"/>
                </a:lnTo>
                <a:lnTo>
                  <a:pt x="40007" y="6161436"/>
                </a:lnTo>
                <a:lnTo>
                  <a:pt x="18126" y="6120451"/>
                </a:lnTo>
                <a:lnTo>
                  <a:pt x="4617" y="6075997"/>
                </a:lnTo>
                <a:lnTo>
                  <a:pt x="0" y="6029324"/>
                </a:lnTo>
                <a:lnTo>
                  <a:pt x="0" y="238125"/>
                </a:lnTo>
                <a:lnTo>
                  <a:pt x="4617" y="191452"/>
                </a:lnTo>
                <a:lnTo>
                  <a:pt x="18126" y="146998"/>
                </a:lnTo>
                <a:lnTo>
                  <a:pt x="40007" y="106013"/>
                </a:lnTo>
                <a:lnTo>
                  <a:pt x="69745" y="69745"/>
                </a:lnTo>
                <a:lnTo>
                  <a:pt x="106013" y="40007"/>
                </a:lnTo>
                <a:lnTo>
                  <a:pt x="146998" y="18126"/>
                </a:lnTo>
                <a:lnTo>
                  <a:pt x="191452" y="4617"/>
                </a:lnTo>
                <a:lnTo>
                  <a:pt x="238125" y="0"/>
                </a:lnTo>
                <a:lnTo>
                  <a:pt x="3771899" y="0"/>
                </a:lnTo>
                <a:lnTo>
                  <a:pt x="3818572" y="4617"/>
                </a:lnTo>
                <a:lnTo>
                  <a:pt x="3863026" y="18126"/>
                </a:lnTo>
                <a:lnTo>
                  <a:pt x="3904011" y="40007"/>
                </a:lnTo>
                <a:lnTo>
                  <a:pt x="3940279" y="69745"/>
                </a:lnTo>
                <a:lnTo>
                  <a:pt x="3970017" y="106013"/>
                </a:lnTo>
                <a:lnTo>
                  <a:pt x="3991898" y="146998"/>
                </a:lnTo>
                <a:lnTo>
                  <a:pt x="4005407" y="191452"/>
                </a:lnTo>
                <a:lnTo>
                  <a:pt x="4010024" y="238125"/>
                </a:lnTo>
                <a:lnTo>
                  <a:pt x="4010024" y="6029324"/>
                </a:lnTo>
                <a:lnTo>
                  <a:pt x="4005407" y="6075997"/>
                </a:lnTo>
                <a:lnTo>
                  <a:pt x="3991898" y="6120451"/>
                </a:lnTo>
                <a:lnTo>
                  <a:pt x="3970017" y="6161436"/>
                </a:lnTo>
                <a:lnTo>
                  <a:pt x="3940279" y="6197704"/>
                </a:lnTo>
                <a:lnTo>
                  <a:pt x="3904011" y="6227442"/>
                </a:lnTo>
                <a:lnTo>
                  <a:pt x="3863026" y="6249323"/>
                </a:lnTo>
                <a:lnTo>
                  <a:pt x="3818572" y="6262832"/>
                </a:lnTo>
                <a:lnTo>
                  <a:pt x="3789949" y="6265663"/>
                </a:lnTo>
                <a:close/>
              </a:path>
            </a:pathLst>
          </a:custGeom>
          <a:solidFill>
            <a:srgbClr val="A6D4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4981575" y="3352800"/>
            <a:ext cx="4010025" cy="6266180"/>
          </a:xfrm>
          <a:custGeom>
            <a:avLst/>
            <a:gdLst/>
            <a:ahLst/>
            <a:cxnLst/>
            <a:rect l="l" t="t" r="r" b="b"/>
            <a:pathLst>
              <a:path w="4010025" h="6266180">
                <a:moveTo>
                  <a:pt x="3789950" y="6265663"/>
                </a:moveTo>
                <a:lnTo>
                  <a:pt x="220075" y="6265663"/>
                </a:lnTo>
                <a:lnTo>
                  <a:pt x="191452" y="6262832"/>
                </a:lnTo>
                <a:lnTo>
                  <a:pt x="146998" y="6249323"/>
                </a:lnTo>
                <a:lnTo>
                  <a:pt x="106013" y="6227442"/>
                </a:lnTo>
                <a:lnTo>
                  <a:pt x="69745" y="6197704"/>
                </a:lnTo>
                <a:lnTo>
                  <a:pt x="40007" y="6161436"/>
                </a:lnTo>
                <a:lnTo>
                  <a:pt x="18126" y="6120451"/>
                </a:lnTo>
                <a:lnTo>
                  <a:pt x="4617" y="6075997"/>
                </a:lnTo>
                <a:lnTo>
                  <a:pt x="0" y="6029324"/>
                </a:lnTo>
                <a:lnTo>
                  <a:pt x="0" y="238125"/>
                </a:lnTo>
                <a:lnTo>
                  <a:pt x="4617" y="191452"/>
                </a:lnTo>
                <a:lnTo>
                  <a:pt x="18126" y="146998"/>
                </a:lnTo>
                <a:lnTo>
                  <a:pt x="40007" y="106013"/>
                </a:lnTo>
                <a:lnTo>
                  <a:pt x="69745" y="69745"/>
                </a:lnTo>
                <a:lnTo>
                  <a:pt x="106013" y="40007"/>
                </a:lnTo>
                <a:lnTo>
                  <a:pt x="146998" y="18126"/>
                </a:lnTo>
                <a:lnTo>
                  <a:pt x="191452" y="4617"/>
                </a:lnTo>
                <a:lnTo>
                  <a:pt x="238125" y="0"/>
                </a:lnTo>
                <a:lnTo>
                  <a:pt x="3771899" y="0"/>
                </a:lnTo>
                <a:lnTo>
                  <a:pt x="3818572" y="4617"/>
                </a:lnTo>
                <a:lnTo>
                  <a:pt x="3863026" y="18126"/>
                </a:lnTo>
                <a:lnTo>
                  <a:pt x="3904011" y="40007"/>
                </a:lnTo>
                <a:lnTo>
                  <a:pt x="3940279" y="69745"/>
                </a:lnTo>
                <a:lnTo>
                  <a:pt x="3970017" y="106013"/>
                </a:lnTo>
                <a:lnTo>
                  <a:pt x="3991898" y="146998"/>
                </a:lnTo>
                <a:lnTo>
                  <a:pt x="4005407" y="191452"/>
                </a:lnTo>
                <a:lnTo>
                  <a:pt x="4010024" y="238125"/>
                </a:lnTo>
                <a:lnTo>
                  <a:pt x="4010024" y="6029324"/>
                </a:lnTo>
                <a:lnTo>
                  <a:pt x="4005407" y="6075997"/>
                </a:lnTo>
                <a:lnTo>
                  <a:pt x="3991898" y="6120451"/>
                </a:lnTo>
                <a:lnTo>
                  <a:pt x="3970017" y="6161436"/>
                </a:lnTo>
                <a:lnTo>
                  <a:pt x="3940279" y="6197704"/>
                </a:lnTo>
                <a:lnTo>
                  <a:pt x="3904011" y="6227442"/>
                </a:lnTo>
                <a:lnTo>
                  <a:pt x="3863026" y="6249323"/>
                </a:lnTo>
                <a:lnTo>
                  <a:pt x="3818572" y="6262832"/>
                </a:lnTo>
                <a:lnTo>
                  <a:pt x="3789950" y="6265663"/>
                </a:lnTo>
                <a:close/>
              </a:path>
            </a:pathLst>
          </a:custGeom>
          <a:solidFill>
            <a:srgbClr val="A6D4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9296399" y="3352800"/>
            <a:ext cx="4010025" cy="6266180"/>
          </a:xfrm>
          <a:custGeom>
            <a:avLst/>
            <a:gdLst/>
            <a:ahLst/>
            <a:cxnLst/>
            <a:rect l="l" t="t" r="r" b="b"/>
            <a:pathLst>
              <a:path w="4010025" h="6266180">
                <a:moveTo>
                  <a:pt x="3789950" y="6265663"/>
                </a:moveTo>
                <a:lnTo>
                  <a:pt x="220075" y="6265663"/>
                </a:lnTo>
                <a:lnTo>
                  <a:pt x="191452" y="6262832"/>
                </a:lnTo>
                <a:lnTo>
                  <a:pt x="146998" y="6249323"/>
                </a:lnTo>
                <a:lnTo>
                  <a:pt x="106013" y="6227442"/>
                </a:lnTo>
                <a:lnTo>
                  <a:pt x="69745" y="6197704"/>
                </a:lnTo>
                <a:lnTo>
                  <a:pt x="40007" y="6161436"/>
                </a:lnTo>
                <a:lnTo>
                  <a:pt x="18126" y="6120451"/>
                </a:lnTo>
                <a:lnTo>
                  <a:pt x="4617" y="6075997"/>
                </a:lnTo>
                <a:lnTo>
                  <a:pt x="0" y="6029324"/>
                </a:lnTo>
                <a:lnTo>
                  <a:pt x="0" y="238125"/>
                </a:lnTo>
                <a:lnTo>
                  <a:pt x="4617" y="191452"/>
                </a:lnTo>
                <a:lnTo>
                  <a:pt x="18126" y="146998"/>
                </a:lnTo>
                <a:lnTo>
                  <a:pt x="40007" y="106013"/>
                </a:lnTo>
                <a:lnTo>
                  <a:pt x="69745" y="69745"/>
                </a:lnTo>
                <a:lnTo>
                  <a:pt x="106013" y="40007"/>
                </a:lnTo>
                <a:lnTo>
                  <a:pt x="146998" y="18126"/>
                </a:lnTo>
                <a:lnTo>
                  <a:pt x="191452" y="4617"/>
                </a:lnTo>
                <a:lnTo>
                  <a:pt x="238125" y="0"/>
                </a:lnTo>
                <a:lnTo>
                  <a:pt x="3771900" y="0"/>
                </a:lnTo>
                <a:lnTo>
                  <a:pt x="3818573" y="4617"/>
                </a:lnTo>
                <a:lnTo>
                  <a:pt x="3863026" y="18126"/>
                </a:lnTo>
                <a:lnTo>
                  <a:pt x="3904011" y="40007"/>
                </a:lnTo>
                <a:lnTo>
                  <a:pt x="3940279" y="69745"/>
                </a:lnTo>
                <a:lnTo>
                  <a:pt x="3970017" y="106013"/>
                </a:lnTo>
                <a:lnTo>
                  <a:pt x="3991898" y="146998"/>
                </a:lnTo>
                <a:lnTo>
                  <a:pt x="4005407" y="191452"/>
                </a:lnTo>
                <a:lnTo>
                  <a:pt x="4010024" y="238125"/>
                </a:lnTo>
                <a:lnTo>
                  <a:pt x="4010024" y="6029324"/>
                </a:lnTo>
                <a:lnTo>
                  <a:pt x="4005407" y="6075997"/>
                </a:lnTo>
                <a:lnTo>
                  <a:pt x="3991898" y="6120451"/>
                </a:lnTo>
                <a:lnTo>
                  <a:pt x="3970017" y="6161436"/>
                </a:lnTo>
                <a:lnTo>
                  <a:pt x="3940279" y="6197704"/>
                </a:lnTo>
                <a:lnTo>
                  <a:pt x="3904011" y="6227442"/>
                </a:lnTo>
                <a:lnTo>
                  <a:pt x="3863026" y="6249323"/>
                </a:lnTo>
                <a:lnTo>
                  <a:pt x="3818573" y="6262832"/>
                </a:lnTo>
                <a:lnTo>
                  <a:pt x="3789950" y="6265663"/>
                </a:lnTo>
                <a:close/>
              </a:path>
            </a:pathLst>
          </a:custGeom>
          <a:solidFill>
            <a:srgbClr val="A6D4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13611223" y="3352800"/>
            <a:ext cx="4010025" cy="6266180"/>
          </a:xfrm>
          <a:custGeom>
            <a:avLst/>
            <a:gdLst/>
            <a:ahLst/>
            <a:cxnLst/>
            <a:rect l="l" t="t" r="r" b="b"/>
            <a:pathLst>
              <a:path w="4010025" h="6266180">
                <a:moveTo>
                  <a:pt x="3789950" y="6265663"/>
                </a:moveTo>
                <a:lnTo>
                  <a:pt x="220075" y="6265663"/>
                </a:lnTo>
                <a:lnTo>
                  <a:pt x="191452" y="6262832"/>
                </a:lnTo>
                <a:lnTo>
                  <a:pt x="146998" y="6249323"/>
                </a:lnTo>
                <a:lnTo>
                  <a:pt x="106013" y="6227442"/>
                </a:lnTo>
                <a:lnTo>
                  <a:pt x="69745" y="6197704"/>
                </a:lnTo>
                <a:lnTo>
                  <a:pt x="40008" y="6161436"/>
                </a:lnTo>
                <a:lnTo>
                  <a:pt x="18126" y="6120451"/>
                </a:lnTo>
                <a:lnTo>
                  <a:pt x="4618" y="6075997"/>
                </a:lnTo>
                <a:lnTo>
                  <a:pt x="0" y="6029324"/>
                </a:lnTo>
                <a:lnTo>
                  <a:pt x="0" y="238125"/>
                </a:lnTo>
                <a:lnTo>
                  <a:pt x="4618" y="191452"/>
                </a:lnTo>
                <a:lnTo>
                  <a:pt x="18126" y="146998"/>
                </a:lnTo>
                <a:lnTo>
                  <a:pt x="40008" y="106013"/>
                </a:lnTo>
                <a:lnTo>
                  <a:pt x="69745" y="69745"/>
                </a:lnTo>
                <a:lnTo>
                  <a:pt x="106013" y="40007"/>
                </a:lnTo>
                <a:lnTo>
                  <a:pt x="146998" y="18126"/>
                </a:lnTo>
                <a:lnTo>
                  <a:pt x="191452" y="4617"/>
                </a:lnTo>
                <a:lnTo>
                  <a:pt x="238125" y="0"/>
                </a:lnTo>
                <a:lnTo>
                  <a:pt x="3771900" y="0"/>
                </a:lnTo>
                <a:lnTo>
                  <a:pt x="3818573" y="4617"/>
                </a:lnTo>
                <a:lnTo>
                  <a:pt x="3863026" y="18126"/>
                </a:lnTo>
                <a:lnTo>
                  <a:pt x="3904011" y="40007"/>
                </a:lnTo>
                <a:lnTo>
                  <a:pt x="3940279" y="69745"/>
                </a:lnTo>
                <a:lnTo>
                  <a:pt x="3970017" y="106013"/>
                </a:lnTo>
                <a:lnTo>
                  <a:pt x="3991898" y="146998"/>
                </a:lnTo>
                <a:lnTo>
                  <a:pt x="4005407" y="191452"/>
                </a:lnTo>
                <a:lnTo>
                  <a:pt x="4010024" y="238125"/>
                </a:lnTo>
                <a:lnTo>
                  <a:pt x="4010024" y="6029324"/>
                </a:lnTo>
                <a:lnTo>
                  <a:pt x="4005407" y="6075997"/>
                </a:lnTo>
                <a:lnTo>
                  <a:pt x="3991898" y="6120451"/>
                </a:lnTo>
                <a:lnTo>
                  <a:pt x="3970017" y="6161436"/>
                </a:lnTo>
                <a:lnTo>
                  <a:pt x="3940279" y="6197704"/>
                </a:lnTo>
                <a:lnTo>
                  <a:pt x="3904011" y="6227442"/>
                </a:lnTo>
                <a:lnTo>
                  <a:pt x="3863026" y="6249323"/>
                </a:lnTo>
                <a:lnTo>
                  <a:pt x="3818573" y="6262832"/>
                </a:lnTo>
                <a:lnTo>
                  <a:pt x="3789950" y="6265663"/>
                </a:lnTo>
                <a:close/>
              </a:path>
            </a:pathLst>
          </a:custGeom>
          <a:solidFill>
            <a:srgbClr val="A6D4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1643" rIns="0" bIns="0" rtlCol="0">
            <a:spAutoFit/>
          </a:bodyPr>
          <a:lstStyle/>
          <a:p>
            <a:pPr marL="6420485">
              <a:lnSpc>
                <a:spcPct val="100000"/>
              </a:lnSpc>
              <a:spcBef>
                <a:spcPts val="100"/>
              </a:spcBef>
            </a:pPr>
            <a:r>
              <a:rPr spc="-585" dirty="0"/>
              <a:t>Features</a:t>
            </a:r>
            <a:endParaRPr spc="-585" dirty="0"/>
          </a:p>
        </p:txBody>
      </p:sp>
      <p:sp>
        <p:nvSpPr>
          <p:cNvPr id="7" name="object 7"/>
          <p:cNvSpPr txBox="1"/>
          <p:nvPr/>
        </p:nvSpPr>
        <p:spPr>
          <a:xfrm>
            <a:off x="1199207" y="5551840"/>
            <a:ext cx="2945130" cy="2139315"/>
          </a:xfrm>
          <a:prstGeom prst="rect">
            <a:avLst/>
          </a:prstGeom>
        </p:spPr>
        <p:txBody>
          <a:bodyPr vert="horz" wrap="square" lIns="0" tIns="3714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925"/>
              </a:spcBef>
            </a:pPr>
            <a:r>
              <a:rPr sz="4950" b="1" spc="-27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Polyphonic</a:t>
            </a:r>
            <a:endParaRPr sz="4950">
              <a:latin typeface="Trebuchet MS" panose="020B0603020202020204"/>
              <a:cs typeface="Trebuchet MS" panose="020B0603020202020204"/>
            </a:endParaRPr>
          </a:p>
          <a:p>
            <a:pPr marL="87630" marR="80010" algn="ctr">
              <a:lnSpc>
                <a:spcPct val="115000"/>
              </a:lnSpc>
              <a:spcBef>
                <a:spcPts val="980"/>
              </a:spcBef>
            </a:pP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Handles</a:t>
            </a:r>
            <a:r>
              <a:rPr sz="25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overlapping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musical</a:t>
            </a:r>
            <a:r>
              <a:rPr sz="2500" spc="-16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notes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588756" y="5551840"/>
            <a:ext cx="2795905" cy="2139315"/>
          </a:xfrm>
          <a:prstGeom prst="rect">
            <a:avLst/>
          </a:prstGeom>
        </p:spPr>
        <p:txBody>
          <a:bodyPr vert="horz" wrap="square" lIns="0" tIns="3714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925"/>
              </a:spcBef>
            </a:pPr>
            <a:r>
              <a:rPr sz="4950" b="1" spc="-27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Pitch</a:t>
            </a:r>
            <a:endParaRPr sz="4950">
              <a:latin typeface="Trebuchet MS" panose="020B0603020202020204"/>
              <a:cs typeface="Trebuchet MS" panose="020B0603020202020204"/>
            </a:endParaRPr>
          </a:p>
          <a:p>
            <a:pPr marL="12065" marR="5080" algn="ctr">
              <a:lnSpc>
                <a:spcPct val="115000"/>
              </a:lnSpc>
              <a:spcBef>
                <a:spcPts val="980"/>
              </a:spcBef>
            </a:pPr>
            <a:r>
              <a:rPr sz="2500" spc="-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Estimates</a:t>
            </a:r>
            <a:r>
              <a:rPr sz="2500" spc="-1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glides</a:t>
            </a:r>
            <a:r>
              <a:rPr sz="2500" spc="-1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and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bends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783013" y="5551840"/>
            <a:ext cx="3037205" cy="2139315"/>
          </a:xfrm>
          <a:prstGeom prst="rect">
            <a:avLst/>
          </a:prstGeom>
        </p:spPr>
        <p:txBody>
          <a:bodyPr vert="horz" wrap="square" lIns="0" tIns="3714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925"/>
              </a:spcBef>
            </a:pPr>
            <a:r>
              <a:rPr sz="4950" b="1" spc="-34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Lightweight</a:t>
            </a:r>
            <a:endParaRPr sz="4950">
              <a:latin typeface="Trebuchet MS" panose="020B0603020202020204"/>
              <a:cs typeface="Trebuchet MS" panose="020B0603020202020204"/>
            </a:endParaRPr>
          </a:p>
          <a:p>
            <a:pPr marL="71755" marR="64770" algn="ctr">
              <a:lnSpc>
                <a:spcPct val="115000"/>
              </a:lnSpc>
              <a:spcBef>
                <a:spcPts val="980"/>
              </a:spcBef>
            </a:pP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Suitable</a:t>
            </a:r>
            <a:r>
              <a:rPr sz="2500" spc="-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</a:t>
            </a:r>
            <a:r>
              <a:rPr sz="2500" spc="-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real-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time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devices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205878" y="5551840"/>
            <a:ext cx="2820670" cy="2139315"/>
          </a:xfrm>
          <a:prstGeom prst="rect">
            <a:avLst/>
          </a:prstGeom>
        </p:spPr>
        <p:txBody>
          <a:bodyPr vert="horz" wrap="square" lIns="0" tIns="3714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925"/>
              </a:spcBef>
            </a:pPr>
            <a:r>
              <a:rPr sz="4950" b="1" spc="-29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Expressive</a:t>
            </a:r>
            <a:endParaRPr sz="4950">
              <a:latin typeface="Trebuchet MS" panose="020B0603020202020204"/>
              <a:cs typeface="Trebuchet MS" panose="020B0603020202020204"/>
            </a:endParaRPr>
          </a:p>
          <a:p>
            <a:pPr marL="32385" marR="24765" algn="ctr">
              <a:lnSpc>
                <a:spcPct val="115000"/>
              </a:lnSpc>
              <a:spcBef>
                <a:spcPts val="980"/>
              </a:spcBef>
            </a:pP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Provides</a:t>
            </a:r>
            <a:r>
              <a:rPr sz="25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continuous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pitch</a:t>
            </a:r>
            <a:r>
              <a:rPr sz="25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modulation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776303" y="4794512"/>
            <a:ext cx="1791335" cy="792480"/>
          </a:xfrm>
          <a:custGeom>
            <a:avLst/>
            <a:gdLst/>
            <a:ahLst/>
            <a:cxnLst/>
            <a:rect l="l" t="t" r="r" b="b"/>
            <a:pathLst>
              <a:path w="1791335" h="792479">
                <a:moveTo>
                  <a:pt x="612488" y="792428"/>
                </a:moveTo>
                <a:lnTo>
                  <a:pt x="552717" y="778401"/>
                </a:lnTo>
                <a:lnTo>
                  <a:pt x="508661" y="728813"/>
                </a:lnTo>
                <a:lnTo>
                  <a:pt x="499695" y="686600"/>
                </a:lnTo>
                <a:lnTo>
                  <a:pt x="502579" y="636521"/>
                </a:lnTo>
                <a:lnTo>
                  <a:pt x="516727" y="579994"/>
                </a:lnTo>
                <a:lnTo>
                  <a:pt x="467984" y="622986"/>
                </a:lnTo>
                <a:lnTo>
                  <a:pt x="418989" y="661635"/>
                </a:lnTo>
                <a:lnTo>
                  <a:pt x="370266" y="695724"/>
                </a:lnTo>
                <a:lnTo>
                  <a:pt x="322341" y="725039"/>
                </a:lnTo>
                <a:lnTo>
                  <a:pt x="275738" y="749362"/>
                </a:lnTo>
                <a:lnTo>
                  <a:pt x="230981" y="768479"/>
                </a:lnTo>
                <a:lnTo>
                  <a:pt x="188597" y="782173"/>
                </a:lnTo>
                <a:lnTo>
                  <a:pt x="149109" y="790228"/>
                </a:lnTo>
                <a:lnTo>
                  <a:pt x="113042" y="792428"/>
                </a:lnTo>
                <a:lnTo>
                  <a:pt x="80921" y="788558"/>
                </a:lnTo>
                <a:lnTo>
                  <a:pt x="30616" y="761742"/>
                </a:lnTo>
                <a:lnTo>
                  <a:pt x="4160" y="712959"/>
                </a:lnTo>
                <a:lnTo>
                  <a:pt x="0" y="681917"/>
                </a:lnTo>
                <a:lnTo>
                  <a:pt x="1618" y="647090"/>
                </a:lnTo>
                <a:lnTo>
                  <a:pt x="8817" y="608962"/>
                </a:lnTo>
                <a:lnTo>
                  <a:pt x="21396" y="568020"/>
                </a:lnTo>
                <a:lnTo>
                  <a:pt x="39157" y="524750"/>
                </a:lnTo>
                <a:lnTo>
                  <a:pt x="61899" y="479636"/>
                </a:lnTo>
                <a:lnTo>
                  <a:pt x="89423" y="433166"/>
                </a:lnTo>
                <a:lnTo>
                  <a:pt x="121531" y="385824"/>
                </a:lnTo>
                <a:lnTo>
                  <a:pt x="158022" y="338097"/>
                </a:lnTo>
                <a:lnTo>
                  <a:pt x="198698" y="290469"/>
                </a:lnTo>
                <a:lnTo>
                  <a:pt x="243359" y="243428"/>
                </a:lnTo>
                <a:lnTo>
                  <a:pt x="290400" y="198767"/>
                </a:lnTo>
                <a:lnTo>
                  <a:pt x="338028" y="158091"/>
                </a:lnTo>
                <a:lnTo>
                  <a:pt x="385755" y="121600"/>
                </a:lnTo>
                <a:lnTo>
                  <a:pt x="433097" y="89492"/>
                </a:lnTo>
                <a:lnTo>
                  <a:pt x="479567" y="61967"/>
                </a:lnTo>
                <a:lnTo>
                  <a:pt x="524681" y="39225"/>
                </a:lnTo>
                <a:lnTo>
                  <a:pt x="567951" y="21465"/>
                </a:lnTo>
                <a:lnTo>
                  <a:pt x="608893" y="8886"/>
                </a:lnTo>
                <a:lnTo>
                  <a:pt x="647021" y="1687"/>
                </a:lnTo>
                <a:lnTo>
                  <a:pt x="681848" y="68"/>
                </a:lnTo>
                <a:lnTo>
                  <a:pt x="712890" y="4229"/>
                </a:lnTo>
                <a:lnTo>
                  <a:pt x="739661" y="14368"/>
                </a:lnTo>
                <a:lnTo>
                  <a:pt x="761674" y="30685"/>
                </a:lnTo>
                <a:lnTo>
                  <a:pt x="783075" y="63614"/>
                </a:lnTo>
                <a:lnTo>
                  <a:pt x="792041" y="105827"/>
                </a:lnTo>
                <a:lnTo>
                  <a:pt x="789158" y="155906"/>
                </a:lnTo>
                <a:lnTo>
                  <a:pt x="775010" y="212434"/>
                </a:lnTo>
                <a:lnTo>
                  <a:pt x="823754" y="169441"/>
                </a:lnTo>
                <a:lnTo>
                  <a:pt x="872749" y="130793"/>
                </a:lnTo>
                <a:lnTo>
                  <a:pt x="921472" y="96703"/>
                </a:lnTo>
                <a:lnTo>
                  <a:pt x="969397" y="67389"/>
                </a:lnTo>
                <a:lnTo>
                  <a:pt x="1016000" y="43065"/>
                </a:lnTo>
                <a:lnTo>
                  <a:pt x="1060756" y="23949"/>
                </a:lnTo>
                <a:lnTo>
                  <a:pt x="1103140" y="10255"/>
                </a:lnTo>
                <a:lnTo>
                  <a:pt x="1142628" y="2200"/>
                </a:lnTo>
                <a:lnTo>
                  <a:pt x="1178695" y="0"/>
                </a:lnTo>
                <a:lnTo>
                  <a:pt x="1210816" y="3870"/>
                </a:lnTo>
                <a:lnTo>
                  <a:pt x="1238466" y="14026"/>
                </a:lnTo>
                <a:lnTo>
                  <a:pt x="1261120" y="30685"/>
                </a:lnTo>
                <a:lnTo>
                  <a:pt x="1282522" y="63614"/>
                </a:lnTo>
                <a:lnTo>
                  <a:pt x="1291488" y="105827"/>
                </a:lnTo>
                <a:lnTo>
                  <a:pt x="1288604" y="155907"/>
                </a:lnTo>
                <a:lnTo>
                  <a:pt x="1274456" y="212434"/>
                </a:lnTo>
                <a:lnTo>
                  <a:pt x="1323199" y="169441"/>
                </a:lnTo>
                <a:lnTo>
                  <a:pt x="1372195" y="130793"/>
                </a:lnTo>
                <a:lnTo>
                  <a:pt x="1420917" y="96703"/>
                </a:lnTo>
                <a:lnTo>
                  <a:pt x="1468843" y="67389"/>
                </a:lnTo>
                <a:lnTo>
                  <a:pt x="1515446" y="43065"/>
                </a:lnTo>
                <a:lnTo>
                  <a:pt x="1560202" y="23949"/>
                </a:lnTo>
                <a:lnTo>
                  <a:pt x="1602586" y="10255"/>
                </a:lnTo>
                <a:lnTo>
                  <a:pt x="1642074" y="2200"/>
                </a:lnTo>
                <a:lnTo>
                  <a:pt x="1678141" y="0"/>
                </a:lnTo>
                <a:lnTo>
                  <a:pt x="1710262" y="3870"/>
                </a:lnTo>
                <a:lnTo>
                  <a:pt x="1760567" y="30685"/>
                </a:lnTo>
                <a:lnTo>
                  <a:pt x="1787023" y="79469"/>
                </a:lnTo>
                <a:lnTo>
                  <a:pt x="1791183" y="110511"/>
                </a:lnTo>
                <a:lnTo>
                  <a:pt x="1789565" y="145338"/>
                </a:lnTo>
                <a:lnTo>
                  <a:pt x="1782366" y="183466"/>
                </a:lnTo>
                <a:lnTo>
                  <a:pt x="1769787" y="224408"/>
                </a:lnTo>
                <a:lnTo>
                  <a:pt x="1752026" y="267679"/>
                </a:lnTo>
                <a:lnTo>
                  <a:pt x="1729284" y="312792"/>
                </a:lnTo>
                <a:lnTo>
                  <a:pt x="1701760" y="359262"/>
                </a:lnTo>
                <a:lnTo>
                  <a:pt x="1669652" y="406604"/>
                </a:lnTo>
                <a:lnTo>
                  <a:pt x="1633161" y="454331"/>
                </a:lnTo>
                <a:lnTo>
                  <a:pt x="1592485" y="501959"/>
                </a:lnTo>
                <a:lnTo>
                  <a:pt x="1547824" y="549000"/>
                </a:lnTo>
                <a:lnTo>
                  <a:pt x="1500783" y="593661"/>
                </a:lnTo>
                <a:lnTo>
                  <a:pt x="1453155" y="634337"/>
                </a:lnTo>
                <a:lnTo>
                  <a:pt x="1405428" y="670828"/>
                </a:lnTo>
                <a:lnTo>
                  <a:pt x="1358086" y="702936"/>
                </a:lnTo>
                <a:lnTo>
                  <a:pt x="1311615" y="730460"/>
                </a:lnTo>
                <a:lnTo>
                  <a:pt x="1266502" y="753203"/>
                </a:lnTo>
                <a:lnTo>
                  <a:pt x="1223232" y="770963"/>
                </a:lnTo>
                <a:lnTo>
                  <a:pt x="1182290" y="783542"/>
                </a:lnTo>
                <a:lnTo>
                  <a:pt x="1144162" y="790741"/>
                </a:lnTo>
                <a:lnTo>
                  <a:pt x="1109334" y="792360"/>
                </a:lnTo>
                <a:lnTo>
                  <a:pt x="1078292" y="788199"/>
                </a:lnTo>
                <a:lnTo>
                  <a:pt x="1051522" y="778060"/>
                </a:lnTo>
                <a:lnTo>
                  <a:pt x="1029509" y="761742"/>
                </a:lnTo>
                <a:lnTo>
                  <a:pt x="1008107" y="728813"/>
                </a:lnTo>
                <a:lnTo>
                  <a:pt x="999141" y="686601"/>
                </a:lnTo>
                <a:lnTo>
                  <a:pt x="1002025" y="636522"/>
                </a:lnTo>
                <a:lnTo>
                  <a:pt x="1016173" y="579994"/>
                </a:lnTo>
                <a:lnTo>
                  <a:pt x="967430" y="622986"/>
                </a:lnTo>
                <a:lnTo>
                  <a:pt x="918434" y="661635"/>
                </a:lnTo>
                <a:lnTo>
                  <a:pt x="869712" y="695725"/>
                </a:lnTo>
                <a:lnTo>
                  <a:pt x="821787" y="725039"/>
                </a:lnTo>
                <a:lnTo>
                  <a:pt x="775183" y="749362"/>
                </a:lnTo>
                <a:lnTo>
                  <a:pt x="730427" y="768479"/>
                </a:lnTo>
                <a:lnTo>
                  <a:pt x="688043" y="782173"/>
                </a:lnTo>
                <a:lnTo>
                  <a:pt x="648555" y="790228"/>
                </a:lnTo>
                <a:lnTo>
                  <a:pt x="612488" y="792428"/>
                </a:lnTo>
                <a:close/>
              </a:path>
            </a:pathLst>
          </a:custGeom>
          <a:solidFill>
            <a:srgbClr val="F6F9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6091127" y="4794512"/>
            <a:ext cx="1791335" cy="792480"/>
          </a:xfrm>
          <a:custGeom>
            <a:avLst/>
            <a:gdLst/>
            <a:ahLst/>
            <a:cxnLst/>
            <a:rect l="l" t="t" r="r" b="b"/>
            <a:pathLst>
              <a:path w="1791334" h="792479">
                <a:moveTo>
                  <a:pt x="612488" y="792428"/>
                </a:moveTo>
                <a:lnTo>
                  <a:pt x="552717" y="778401"/>
                </a:lnTo>
                <a:lnTo>
                  <a:pt x="508661" y="728813"/>
                </a:lnTo>
                <a:lnTo>
                  <a:pt x="499695" y="686600"/>
                </a:lnTo>
                <a:lnTo>
                  <a:pt x="502579" y="636521"/>
                </a:lnTo>
                <a:lnTo>
                  <a:pt x="516727" y="579994"/>
                </a:lnTo>
                <a:lnTo>
                  <a:pt x="467984" y="622986"/>
                </a:lnTo>
                <a:lnTo>
                  <a:pt x="418989" y="661635"/>
                </a:lnTo>
                <a:lnTo>
                  <a:pt x="370266" y="695724"/>
                </a:lnTo>
                <a:lnTo>
                  <a:pt x="322341" y="725039"/>
                </a:lnTo>
                <a:lnTo>
                  <a:pt x="275738" y="749362"/>
                </a:lnTo>
                <a:lnTo>
                  <a:pt x="230981" y="768479"/>
                </a:lnTo>
                <a:lnTo>
                  <a:pt x="188597" y="782173"/>
                </a:lnTo>
                <a:lnTo>
                  <a:pt x="149109" y="790228"/>
                </a:lnTo>
                <a:lnTo>
                  <a:pt x="113042" y="792428"/>
                </a:lnTo>
                <a:lnTo>
                  <a:pt x="80921" y="788558"/>
                </a:lnTo>
                <a:lnTo>
                  <a:pt x="30616" y="761742"/>
                </a:lnTo>
                <a:lnTo>
                  <a:pt x="4160" y="712959"/>
                </a:lnTo>
                <a:lnTo>
                  <a:pt x="0" y="681917"/>
                </a:lnTo>
                <a:lnTo>
                  <a:pt x="1618" y="647090"/>
                </a:lnTo>
                <a:lnTo>
                  <a:pt x="8817" y="608962"/>
                </a:lnTo>
                <a:lnTo>
                  <a:pt x="21396" y="568020"/>
                </a:lnTo>
                <a:lnTo>
                  <a:pt x="39157" y="524750"/>
                </a:lnTo>
                <a:lnTo>
                  <a:pt x="61899" y="479636"/>
                </a:lnTo>
                <a:lnTo>
                  <a:pt x="89423" y="433166"/>
                </a:lnTo>
                <a:lnTo>
                  <a:pt x="121531" y="385824"/>
                </a:lnTo>
                <a:lnTo>
                  <a:pt x="158022" y="338097"/>
                </a:lnTo>
                <a:lnTo>
                  <a:pt x="198698" y="290469"/>
                </a:lnTo>
                <a:lnTo>
                  <a:pt x="243359" y="243428"/>
                </a:lnTo>
                <a:lnTo>
                  <a:pt x="290400" y="198767"/>
                </a:lnTo>
                <a:lnTo>
                  <a:pt x="338028" y="158091"/>
                </a:lnTo>
                <a:lnTo>
                  <a:pt x="385755" y="121600"/>
                </a:lnTo>
                <a:lnTo>
                  <a:pt x="433097" y="89492"/>
                </a:lnTo>
                <a:lnTo>
                  <a:pt x="479567" y="61967"/>
                </a:lnTo>
                <a:lnTo>
                  <a:pt x="524681" y="39225"/>
                </a:lnTo>
                <a:lnTo>
                  <a:pt x="567951" y="21465"/>
                </a:lnTo>
                <a:lnTo>
                  <a:pt x="608893" y="8886"/>
                </a:lnTo>
                <a:lnTo>
                  <a:pt x="647021" y="1687"/>
                </a:lnTo>
                <a:lnTo>
                  <a:pt x="681848" y="68"/>
                </a:lnTo>
                <a:lnTo>
                  <a:pt x="712890" y="4229"/>
                </a:lnTo>
                <a:lnTo>
                  <a:pt x="739661" y="14368"/>
                </a:lnTo>
                <a:lnTo>
                  <a:pt x="761674" y="30685"/>
                </a:lnTo>
                <a:lnTo>
                  <a:pt x="783075" y="63614"/>
                </a:lnTo>
                <a:lnTo>
                  <a:pt x="792041" y="105827"/>
                </a:lnTo>
                <a:lnTo>
                  <a:pt x="789158" y="155906"/>
                </a:lnTo>
                <a:lnTo>
                  <a:pt x="775010" y="212434"/>
                </a:lnTo>
                <a:lnTo>
                  <a:pt x="823754" y="169441"/>
                </a:lnTo>
                <a:lnTo>
                  <a:pt x="872749" y="130793"/>
                </a:lnTo>
                <a:lnTo>
                  <a:pt x="921472" y="96703"/>
                </a:lnTo>
                <a:lnTo>
                  <a:pt x="969397" y="67389"/>
                </a:lnTo>
                <a:lnTo>
                  <a:pt x="1016000" y="43065"/>
                </a:lnTo>
                <a:lnTo>
                  <a:pt x="1060756" y="23949"/>
                </a:lnTo>
                <a:lnTo>
                  <a:pt x="1103140" y="10255"/>
                </a:lnTo>
                <a:lnTo>
                  <a:pt x="1142628" y="2200"/>
                </a:lnTo>
                <a:lnTo>
                  <a:pt x="1178695" y="0"/>
                </a:lnTo>
                <a:lnTo>
                  <a:pt x="1210816" y="3870"/>
                </a:lnTo>
                <a:lnTo>
                  <a:pt x="1238466" y="14026"/>
                </a:lnTo>
                <a:lnTo>
                  <a:pt x="1261120" y="30685"/>
                </a:lnTo>
                <a:lnTo>
                  <a:pt x="1282522" y="63614"/>
                </a:lnTo>
                <a:lnTo>
                  <a:pt x="1291488" y="105827"/>
                </a:lnTo>
                <a:lnTo>
                  <a:pt x="1288604" y="155907"/>
                </a:lnTo>
                <a:lnTo>
                  <a:pt x="1274456" y="212434"/>
                </a:lnTo>
                <a:lnTo>
                  <a:pt x="1323199" y="169441"/>
                </a:lnTo>
                <a:lnTo>
                  <a:pt x="1372195" y="130793"/>
                </a:lnTo>
                <a:lnTo>
                  <a:pt x="1420917" y="96703"/>
                </a:lnTo>
                <a:lnTo>
                  <a:pt x="1468843" y="67389"/>
                </a:lnTo>
                <a:lnTo>
                  <a:pt x="1515446" y="43065"/>
                </a:lnTo>
                <a:lnTo>
                  <a:pt x="1560202" y="23949"/>
                </a:lnTo>
                <a:lnTo>
                  <a:pt x="1602586" y="10255"/>
                </a:lnTo>
                <a:lnTo>
                  <a:pt x="1642074" y="2200"/>
                </a:lnTo>
                <a:lnTo>
                  <a:pt x="1678141" y="0"/>
                </a:lnTo>
                <a:lnTo>
                  <a:pt x="1710262" y="3870"/>
                </a:lnTo>
                <a:lnTo>
                  <a:pt x="1760567" y="30685"/>
                </a:lnTo>
                <a:lnTo>
                  <a:pt x="1787023" y="79469"/>
                </a:lnTo>
                <a:lnTo>
                  <a:pt x="1791183" y="110511"/>
                </a:lnTo>
                <a:lnTo>
                  <a:pt x="1789565" y="145338"/>
                </a:lnTo>
                <a:lnTo>
                  <a:pt x="1782366" y="183466"/>
                </a:lnTo>
                <a:lnTo>
                  <a:pt x="1769787" y="224408"/>
                </a:lnTo>
                <a:lnTo>
                  <a:pt x="1752026" y="267679"/>
                </a:lnTo>
                <a:lnTo>
                  <a:pt x="1729284" y="312792"/>
                </a:lnTo>
                <a:lnTo>
                  <a:pt x="1701760" y="359262"/>
                </a:lnTo>
                <a:lnTo>
                  <a:pt x="1669652" y="406604"/>
                </a:lnTo>
                <a:lnTo>
                  <a:pt x="1633161" y="454331"/>
                </a:lnTo>
                <a:lnTo>
                  <a:pt x="1592485" y="501959"/>
                </a:lnTo>
                <a:lnTo>
                  <a:pt x="1547824" y="549000"/>
                </a:lnTo>
                <a:lnTo>
                  <a:pt x="1500783" y="593661"/>
                </a:lnTo>
                <a:lnTo>
                  <a:pt x="1453155" y="634337"/>
                </a:lnTo>
                <a:lnTo>
                  <a:pt x="1405428" y="670828"/>
                </a:lnTo>
                <a:lnTo>
                  <a:pt x="1358086" y="702936"/>
                </a:lnTo>
                <a:lnTo>
                  <a:pt x="1311615" y="730460"/>
                </a:lnTo>
                <a:lnTo>
                  <a:pt x="1266502" y="753203"/>
                </a:lnTo>
                <a:lnTo>
                  <a:pt x="1223232" y="770963"/>
                </a:lnTo>
                <a:lnTo>
                  <a:pt x="1182290" y="783542"/>
                </a:lnTo>
                <a:lnTo>
                  <a:pt x="1144162" y="790741"/>
                </a:lnTo>
                <a:lnTo>
                  <a:pt x="1109334" y="792360"/>
                </a:lnTo>
                <a:lnTo>
                  <a:pt x="1078292" y="788199"/>
                </a:lnTo>
                <a:lnTo>
                  <a:pt x="1051522" y="778060"/>
                </a:lnTo>
                <a:lnTo>
                  <a:pt x="1029509" y="761742"/>
                </a:lnTo>
                <a:lnTo>
                  <a:pt x="1008107" y="728813"/>
                </a:lnTo>
                <a:lnTo>
                  <a:pt x="999141" y="686601"/>
                </a:lnTo>
                <a:lnTo>
                  <a:pt x="1002025" y="636522"/>
                </a:lnTo>
                <a:lnTo>
                  <a:pt x="1016173" y="579994"/>
                </a:lnTo>
                <a:lnTo>
                  <a:pt x="967430" y="622986"/>
                </a:lnTo>
                <a:lnTo>
                  <a:pt x="918434" y="661635"/>
                </a:lnTo>
                <a:lnTo>
                  <a:pt x="869712" y="695725"/>
                </a:lnTo>
                <a:lnTo>
                  <a:pt x="821787" y="725039"/>
                </a:lnTo>
                <a:lnTo>
                  <a:pt x="775183" y="749362"/>
                </a:lnTo>
                <a:lnTo>
                  <a:pt x="730427" y="768479"/>
                </a:lnTo>
                <a:lnTo>
                  <a:pt x="688043" y="782173"/>
                </a:lnTo>
                <a:lnTo>
                  <a:pt x="648555" y="790228"/>
                </a:lnTo>
                <a:lnTo>
                  <a:pt x="612488" y="792428"/>
                </a:lnTo>
                <a:close/>
              </a:path>
            </a:pathLst>
          </a:custGeom>
          <a:solidFill>
            <a:srgbClr val="2B3D4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10405953" y="4794512"/>
            <a:ext cx="1791335" cy="792480"/>
          </a:xfrm>
          <a:custGeom>
            <a:avLst/>
            <a:gdLst/>
            <a:ahLst/>
            <a:cxnLst/>
            <a:rect l="l" t="t" r="r" b="b"/>
            <a:pathLst>
              <a:path w="1791334" h="792479">
                <a:moveTo>
                  <a:pt x="612488" y="792428"/>
                </a:moveTo>
                <a:lnTo>
                  <a:pt x="552717" y="778401"/>
                </a:lnTo>
                <a:lnTo>
                  <a:pt x="508661" y="728813"/>
                </a:lnTo>
                <a:lnTo>
                  <a:pt x="499695" y="686600"/>
                </a:lnTo>
                <a:lnTo>
                  <a:pt x="502579" y="636521"/>
                </a:lnTo>
                <a:lnTo>
                  <a:pt x="516727" y="579994"/>
                </a:lnTo>
                <a:lnTo>
                  <a:pt x="467984" y="622986"/>
                </a:lnTo>
                <a:lnTo>
                  <a:pt x="418989" y="661635"/>
                </a:lnTo>
                <a:lnTo>
                  <a:pt x="370266" y="695724"/>
                </a:lnTo>
                <a:lnTo>
                  <a:pt x="322341" y="725039"/>
                </a:lnTo>
                <a:lnTo>
                  <a:pt x="275738" y="749362"/>
                </a:lnTo>
                <a:lnTo>
                  <a:pt x="230981" y="768479"/>
                </a:lnTo>
                <a:lnTo>
                  <a:pt x="188597" y="782173"/>
                </a:lnTo>
                <a:lnTo>
                  <a:pt x="149109" y="790228"/>
                </a:lnTo>
                <a:lnTo>
                  <a:pt x="113042" y="792428"/>
                </a:lnTo>
                <a:lnTo>
                  <a:pt x="80921" y="788558"/>
                </a:lnTo>
                <a:lnTo>
                  <a:pt x="30616" y="761742"/>
                </a:lnTo>
                <a:lnTo>
                  <a:pt x="4160" y="712959"/>
                </a:lnTo>
                <a:lnTo>
                  <a:pt x="0" y="681917"/>
                </a:lnTo>
                <a:lnTo>
                  <a:pt x="1618" y="647090"/>
                </a:lnTo>
                <a:lnTo>
                  <a:pt x="8817" y="608962"/>
                </a:lnTo>
                <a:lnTo>
                  <a:pt x="21396" y="568020"/>
                </a:lnTo>
                <a:lnTo>
                  <a:pt x="39157" y="524750"/>
                </a:lnTo>
                <a:lnTo>
                  <a:pt x="61899" y="479636"/>
                </a:lnTo>
                <a:lnTo>
                  <a:pt x="89423" y="433166"/>
                </a:lnTo>
                <a:lnTo>
                  <a:pt x="121531" y="385824"/>
                </a:lnTo>
                <a:lnTo>
                  <a:pt x="158022" y="338097"/>
                </a:lnTo>
                <a:lnTo>
                  <a:pt x="198698" y="290469"/>
                </a:lnTo>
                <a:lnTo>
                  <a:pt x="243359" y="243428"/>
                </a:lnTo>
                <a:lnTo>
                  <a:pt x="290400" y="198767"/>
                </a:lnTo>
                <a:lnTo>
                  <a:pt x="338028" y="158091"/>
                </a:lnTo>
                <a:lnTo>
                  <a:pt x="385755" y="121600"/>
                </a:lnTo>
                <a:lnTo>
                  <a:pt x="433097" y="89492"/>
                </a:lnTo>
                <a:lnTo>
                  <a:pt x="479567" y="61967"/>
                </a:lnTo>
                <a:lnTo>
                  <a:pt x="524681" y="39225"/>
                </a:lnTo>
                <a:lnTo>
                  <a:pt x="567951" y="21465"/>
                </a:lnTo>
                <a:lnTo>
                  <a:pt x="608893" y="8886"/>
                </a:lnTo>
                <a:lnTo>
                  <a:pt x="647021" y="1687"/>
                </a:lnTo>
                <a:lnTo>
                  <a:pt x="681848" y="68"/>
                </a:lnTo>
                <a:lnTo>
                  <a:pt x="712890" y="4229"/>
                </a:lnTo>
                <a:lnTo>
                  <a:pt x="739661" y="14368"/>
                </a:lnTo>
                <a:lnTo>
                  <a:pt x="761674" y="30685"/>
                </a:lnTo>
                <a:lnTo>
                  <a:pt x="783075" y="63614"/>
                </a:lnTo>
                <a:lnTo>
                  <a:pt x="792041" y="105827"/>
                </a:lnTo>
                <a:lnTo>
                  <a:pt x="789158" y="155906"/>
                </a:lnTo>
                <a:lnTo>
                  <a:pt x="775010" y="212434"/>
                </a:lnTo>
                <a:lnTo>
                  <a:pt x="823754" y="169441"/>
                </a:lnTo>
                <a:lnTo>
                  <a:pt x="872749" y="130793"/>
                </a:lnTo>
                <a:lnTo>
                  <a:pt x="921472" y="96703"/>
                </a:lnTo>
                <a:lnTo>
                  <a:pt x="969397" y="67389"/>
                </a:lnTo>
                <a:lnTo>
                  <a:pt x="1016000" y="43065"/>
                </a:lnTo>
                <a:lnTo>
                  <a:pt x="1060756" y="23949"/>
                </a:lnTo>
                <a:lnTo>
                  <a:pt x="1103140" y="10255"/>
                </a:lnTo>
                <a:lnTo>
                  <a:pt x="1142628" y="2200"/>
                </a:lnTo>
                <a:lnTo>
                  <a:pt x="1178695" y="0"/>
                </a:lnTo>
                <a:lnTo>
                  <a:pt x="1210816" y="3870"/>
                </a:lnTo>
                <a:lnTo>
                  <a:pt x="1238466" y="14026"/>
                </a:lnTo>
                <a:lnTo>
                  <a:pt x="1261120" y="30685"/>
                </a:lnTo>
                <a:lnTo>
                  <a:pt x="1282522" y="63614"/>
                </a:lnTo>
                <a:lnTo>
                  <a:pt x="1291488" y="105827"/>
                </a:lnTo>
                <a:lnTo>
                  <a:pt x="1288604" y="155907"/>
                </a:lnTo>
                <a:lnTo>
                  <a:pt x="1274456" y="212434"/>
                </a:lnTo>
                <a:lnTo>
                  <a:pt x="1323199" y="169441"/>
                </a:lnTo>
                <a:lnTo>
                  <a:pt x="1372195" y="130793"/>
                </a:lnTo>
                <a:lnTo>
                  <a:pt x="1420917" y="96703"/>
                </a:lnTo>
                <a:lnTo>
                  <a:pt x="1468843" y="67389"/>
                </a:lnTo>
                <a:lnTo>
                  <a:pt x="1515446" y="43065"/>
                </a:lnTo>
                <a:lnTo>
                  <a:pt x="1560202" y="23949"/>
                </a:lnTo>
                <a:lnTo>
                  <a:pt x="1602586" y="10255"/>
                </a:lnTo>
                <a:lnTo>
                  <a:pt x="1642074" y="2200"/>
                </a:lnTo>
                <a:lnTo>
                  <a:pt x="1678141" y="0"/>
                </a:lnTo>
                <a:lnTo>
                  <a:pt x="1710262" y="3870"/>
                </a:lnTo>
                <a:lnTo>
                  <a:pt x="1760567" y="30685"/>
                </a:lnTo>
                <a:lnTo>
                  <a:pt x="1787023" y="79469"/>
                </a:lnTo>
                <a:lnTo>
                  <a:pt x="1791183" y="110511"/>
                </a:lnTo>
                <a:lnTo>
                  <a:pt x="1789565" y="145338"/>
                </a:lnTo>
                <a:lnTo>
                  <a:pt x="1782366" y="183466"/>
                </a:lnTo>
                <a:lnTo>
                  <a:pt x="1769787" y="224408"/>
                </a:lnTo>
                <a:lnTo>
                  <a:pt x="1752026" y="267679"/>
                </a:lnTo>
                <a:lnTo>
                  <a:pt x="1729284" y="312792"/>
                </a:lnTo>
                <a:lnTo>
                  <a:pt x="1701760" y="359262"/>
                </a:lnTo>
                <a:lnTo>
                  <a:pt x="1669652" y="406604"/>
                </a:lnTo>
                <a:lnTo>
                  <a:pt x="1633161" y="454331"/>
                </a:lnTo>
                <a:lnTo>
                  <a:pt x="1592485" y="501959"/>
                </a:lnTo>
                <a:lnTo>
                  <a:pt x="1547824" y="549000"/>
                </a:lnTo>
                <a:lnTo>
                  <a:pt x="1500783" y="593661"/>
                </a:lnTo>
                <a:lnTo>
                  <a:pt x="1453155" y="634337"/>
                </a:lnTo>
                <a:lnTo>
                  <a:pt x="1405428" y="670828"/>
                </a:lnTo>
                <a:lnTo>
                  <a:pt x="1358086" y="702936"/>
                </a:lnTo>
                <a:lnTo>
                  <a:pt x="1311615" y="730460"/>
                </a:lnTo>
                <a:lnTo>
                  <a:pt x="1266502" y="753203"/>
                </a:lnTo>
                <a:lnTo>
                  <a:pt x="1223232" y="770963"/>
                </a:lnTo>
                <a:lnTo>
                  <a:pt x="1182290" y="783542"/>
                </a:lnTo>
                <a:lnTo>
                  <a:pt x="1144162" y="790741"/>
                </a:lnTo>
                <a:lnTo>
                  <a:pt x="1109334" y="792360"/>
                </a:lnTo>
                <a:lnTo>
                  <a:pt x="1078292" y="788199"/>
                </a:lnTo>
                <a:lnTo>
                  <a:pt x="1051522" y="778060"/>
                </a:lnTo>
                <a:lnTo>
                  <a:pt x="1029509" y="761742"/>
                </a:lnTo>
                <a:lnTo>
                  <a:pt x="1008107" y="728813"/>
                </a:lnTo>
                <a:lnTo>
                  <a:pt x="999141" y="686601"/>
                </a:lnTo>
                <a:lnTo>
                  <a:pt x="1002025" y="636522"/>
                </a:lnTo>
                <a:lnTo>
                  <a:pt x="1016173" y="579994"/>
                </a:lnTo>
                <a:lnTo>
                  <a:pt x="967430" y="622986"/>
                </a:lnTo>
                <a:lnTo>
                  <a:pt x="918434" y="661635"/>
                </a:lnTo>
                <a:lnTo>
                  <a:pt x="869712" y="695725"/>
                </a:lnTo>
                <a:lnTo>
                  <a:pt x="821787" y="725039"/>
                </a:lnTo>
                <a:lnTo>
                  <a:pt x="775183" y="749362"/>
                </a:lnTo>
                <a:lnTo>
                  <a:pt x="730427" y="768479"/>
                </a:lnTo>
                <a:lnTo>
                  <a:pt x="688043" y="782173"/>
                </a:lnTo>
                <a:lnTo>
                  <a:pt x="648555" y="790228"/>
                </a:lnTo>
                <a:lnTo>
                  <a:pt x="612488" y="792428"/>
                </a:lnTo>
                <a:close/>
              </a:path>
            </a:pathLst>
          </a:custGeom>
          <a:solidFill>
            <a:srgbClr val="F6F9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14720778" y="4794512"/>
            <a:ext cx="1791335" cy="792480"/>
          </a:xfrm>
          <a:custGeom>
            <a:avLst/>
            <a:gdLst/>
            <a:ahLst/>
            <a:cxnLst/>
            <a:rect l="l" t="t" r="r" b="b"/>
            <a:pathLst>
              <a:path w="1791334" h="792479">
                <a:moveTo>
                  <a:pt x="612488" y="792428"/>
                </a:moveTo>
                <a:lnTo>
                  <a:pt x="552717" y="778401"/>
                </a:lnTo>
                <a:lnTo>
                  <a:pt x="508661" y="728813"/>
                </a:lnTo>
                <a:lnTo>
                  <a:pt x="499695" y="686600"/>
                </a:lnTo>
                <a:lnTo>
                  <a:pt x="502579" y="636521"/>
                </a:lnTo>
                <a:lnTo>
                  <a:pt x="516727" y="579994"/>
                </a:lnTo>
                <a:lnTo>
                  <a:pt x="467984" y="622986"/>
                </a:lnTo>
                <a:lnTo>
                  <a:pt x="418989" y="661635"/>
                </a:lnTo>
                <a:lnTo>
                  <a:pt x="370266" y="695724"/>
                </a:lnTo>
                <a:lnTo>
                  <a:pt x="322341" y="725039"/>
                </a:lnTo>
                <a:lnTo>
                  <a:pt x="275738" y="749362"/>
                </a:lnTo>
                <a:lnTo>
                  <a:pt x="230981" y="768479"/>
                </a:lnTo>
                <a:lnTo>
                  <a:pt x="188597" y="782173"/>
                </a:lnTo>
                <a:lnTo>
                  <a:pt x="149109" y="790228"/>
                </a:lnTo>
                <a:lnTo>
                  <a:pt x="113042" y="792428"/>
                </a:lnTo>
                <a:lnTo>
                  <a:pt x="80921" y="788558"/>
                </a:lnTo>
                <a:lnTo>
                  <a:pt x="30616" y="761742"/>
                </a:lnTo>
                <a:lnTo>
                  <a:pt x="4160" y="712959"/>
                </a:lnTo>
                <a:lnTo>
                  <a:pt x="0" y="681917"/>
                </a:lnTo>
                <a:lnTo>
                  <a:pt x="1618" y="647090"/>
                </a:lnTo>
                <a:lnTo>
                  <a:pt x="8817" y="608962"/>
                </a:lnTo>
                <a:lnTo>
                  <a:pt x="21396" y="568020"/>
                </a:lnTo>
                <a:lnTo>
                  <a:pt x="39157" y="524750"/>
                </a:lnTo>
                <a:lnTo>
                  <a:pt x="61899" y="479636"/>
                </a:lnTo>
                <a:lnTo>
                  <a:pt x="89423" y="433166"/>
                </a:lnTo>
                <a:lnTo>
                  <a:pt x="121531" y="385824"/>
                </a:lnTo>
                <a:lnTo>
                  <a:pt x="158022" y="338097"/>
                </a:lnTo>
                <a:lnTo>
                  <a:pt x="198698" y="290469"/>
                </a:lnTo>
                <a:lnTo>
                  <a:pt x="243359" y="243428"/>
                </a:lnTo>
                <a:lnTo>
                  <a:pt x="290400" y="198767"/>
                </a:lnTo>
                <a:lnTo>
                  <a:pt x="338028" y="158091"/>
                </a:lnTo>
                <a:lnTo>
                  <a:pt x="385755" y="121600"/>
                </a:lnTo>
                <a:lnTo>
                  <a:pt x="433097" y="89492"/>
                </a:lnTo>
                <a:lnTo>
                  <a:pt x="479567" y="61967"/>
                </a:lnTo>
                <a:lnTo>
                  <a:pt x="524681" y="39225"/>
                </a:lnTo>
                <a:lnTo>
                  <a:pt x="567951" y="21465"/>
                </a:lnTo>
                <a:lnTo>
                  <a:pt x="608893" y="8886"/>
                </a:lnTo>
                <a:lnTo>
                  <a:pt x="647021" y="1687"/>
                </a:lnTo>
                <a:lnTo>
                  <a:pt x="681848" y="68"/>
                </a:lnTo>
                <a:lnTo>
                  <a:pt x="712890" y="4229"/>
                </a:lnTo>
                <a:lnTo>
                  <a:pt x="739661" y="14368"/>
                </a:lnTo>
                <a:lnTo>
                  <a:pt x="761674" y="30685"/>
                </a:lnTo>
                <a:lnTo>
                  <a:pt x="783075" y="63614"/>
                </a:lnTo>
                <a:lnTo>
                  <a:pt x="792041" y="105827"/>
                </a:lnTo>
                <a:lnTo>
                  <a:pt x="789158" y="155906"/>
                </a:lnTo>
                <a:lnTo>
                  <a:pt x="775010" y="212434"/>
                </a:lnTo>
                <a:lnTo>
                  <a:pt x="823754" y="169441"/>
                </a:lnTo>
                <a:lnTo>
                  <a:pt x="872749" y="130793"/>
                </a:lnTo>
                <a:lnTo>
                  <a:pt x="921472" y="96703"/>
                </a:lnTo>
                <a:lnTo>
                  <a:pt x="969397" y="67389"/>
                </a:lnTo>
                <a:lnTo>
                  <a:pt x="1016000" y="43065"/>
                </a:lnTo>
                <a:lnTo>
                  <a:pt x="1060756" y="23949"/>
                </a:lnTo>
                <a:lnTo>
                  <a:pt x="1103140" y="10255"/>
                </a:lnTo>
                <a:lnTo>
                  <a:pt x="1142628" y="2200"/>
                </a:lnTo>
                <a:lnTo>
                  <a:pt x="1178695" y="0"/>
                </a:lnTo>
                <a:lnTo>
                  <a:pt x="1210816" y="3870"/>
                </a:lnTo>
                <a:lnTo>
                  <a:pt x="1238466" y="14026"/>
                </a:lnTo>
                <a:lnTo>
                  <a:pt x="1261120" y="30685"/>
                </a:lnTo>
                <a:lnTo>
                  <a:pt x="1282522" y="63614"/>
                </a:lnTo>
                <a:lnTo>
                  <a:pt x="1291488" y="105827"/>
                </a:lnTo>
                <a:lnTo>
                  <a:pt x="1288604" y="155907"/>
                </a:lnTo>
                <a:lnTo>
                  <a:pt x="1274456" y="212434"/>
                </a:lnTo>
                <a:lnTo>
                  <a:pt x="1323199" y="169441"/>
                </a:lnTo>
                <a:lnTo>
                  <a:pt x="1372195" y="130793"/>
                </a:lnTo>
                <a:lnTo>
                  <a:pt x="1420917" y="96703"/>
                </a:lnTo>
                <a:lnTo>
                  <a:pt x="1468843" y="67389"/>
                </a:lnTo>
                <a:lnTo>
                  <a:pt x="1515446" y="43065"/>
                </a:lnTo>
                <a:lnTo>
                  <a:pt x="1560202" y="23949"/>
                </a:lnTo>
                <a:lnTo>
                  <a:pt x="1602586" y="10255"/>
                </a:lnTo>
                <a:lnTo>
                  <a:pt x="1642074" y="2200"/>
                </a:lnTo>
                <a:lnTo>
                  <a:pt x="1678141" y="0"/>
                </a:lnTo>
                <a:lnTo>
                  <a:pt x="1710262" y="3870"/>
                </a:lnTo>
                <a:lnTo>
                  <a:pt x="1760567" y="30685"/>
                </a:lnTo>
                <a:lnTo>
                  <a:pt x="1787023" y="79469"/>
                </a:lnTo>
                <a:lnTo>
                  <a:pt x="1791183" y="110511"/>
                </a:lnTo>
                <a:lnTo>
                  <a:pt x="1789565" y="145338"/>
                </a:lnTo>
                <a:lnTo>
                  <a:pt x="1782366" y="183466"/>
                </a:lnTo>
                <a:lnTo>
                  <a:pt x="1769787" y="224408"/>
                </a:lnTo>
                <a:lnTo>
                  <a:pt x="1752026" y="267679"/>
                </a:lnTo>
                <a:lnTo>
                  <a:pt x="1729284" y="312792"/>
                </a:lnTo>
                <a:lnTo>
                  <a:pt x="1701760" y="359262"/>
                </a:lnTo>
                <a:lnTo>
                  <a:pt x="1669652" y="406604"/>
                </a:lnTo>
                <a:lnTo>
                  <a:pt x="1633161" y="454331"/>
                </a:lnTo>
                <a:lnTo>
                  <a:pt x="1592485" y="501959"/>
                </a:lnTo>
                <a:lnTo>
                  <a:pt x="1547824" y="549000"/>
                </a:lnTo>
                <a:lnTo>
                  <a:pt x="1500783" y="593661"/>
                </a:lnTo>
                <a:lnTo>
                  <a:pt x="1453155" y="634337"/>
                </a:lnTo>
                <a:lnTo>
                  <a:pt x="1405428" y="670828"/>
                </a:lnTo>
                <a:lnTo>
                  <a:pt x="1358086" y="702936"/>
                </a:lnTo>
                <a:lnTo>
                  <a:pt x="1311615" y="730460"/>
                </a:lnTo>
                <a:lnTo>
                  <a:pt x="1266502" y="753203"/>
                </a:lnTo>
                <a:lnTo>
                  <a:pt x="1223232" y="770963"/>
                </a:lnTo>
                <a:lnTo>
                  <a:pt x="1182290" y="783542"/>
                </a:lnTo>
                <a:lnTo>
                  <a:pt x="1144162" y="790741"/>
                </a:lnTo>
                <a:lnTo>
                  <a:pt x="1109334" y="792360"/>
                </a:lnTo>
                <a:lnTo>
                  <a:pt x="1078292" y="788199"/>
                </a:lnTo>
                <a:lnTo>
                  <a:pt x="1051522" y="778060"/>
                </a:lnTo>
                <a:lnTo>
                  <a:pt x="1029509" y="761742"/>
                </a:lnTo>
                <a:lnTo>
                  <a:pt x="1008107" y="728813"/>
                </a:lnTo>
                <a:lnTo>
                  <a:pt x="999141" y="686601"/>
                </a:lnTo>
                <a:lnTo>
                  <a:pt x="1002025" y="636522"/>
                </a:lnTo>
                <a:lnTo>
                  <a:pt x="1016173" y="579994"/>
                </a:lnTo>
                <a:lnTo>
                  <a:pt x="967430" y="622986"/>
                </a:lnTo>
                <a:lnTo>
                  <a:pt x="918434" y="661635"/>
                </a:lnTo>
                <a:lnTo>
                  <a:pt x="869712" y="695725"/>
                </a:lnTo>
                <a:lnTo>
                  <a:pt x="821787" y="725039"/>
                </a:lnTo>
                <a:lnTo>
                  <a:pt x="775183" y="749362"/>
                </a:lnTo>
                <a:lnTo>
                  <a:pt x="730427" y="768479"/>
                </a:lnTo>
                <a:lnTo>
                  <a:pt x="688043" y="782173"/>
                </a:lnTo>
                <a:lnTo>
                  <a:pt x="648555" y="790228"/>
                </a:lnTo>
                <a:lnTo>
                  <a:pt x="612488" y="792428"/>
                </a:lnTo>
                <a:close/>
              </a:path>
            </a:pathLst>
          </a:custGeom>
          <a:solidFill>
            <a:srgbClr val="2B3D4F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13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420"/>
              </a:spcBef>
            </a:pPr>
            <a:r>
              <a:rPr spc="-320" dirty="0"/>
              <a:t>Model</a:t>
            </a:r>
            <a:r>
              <a:rPr spc="-210" dirty="0"/>
              <a:t> </a:t>
            </a:r>
            <a:r>
              <a:rPr spc="-540" dirty="0"/>
              <a:t>Architecture</a:t>
            </a:r>
            <a:endParaRPr spc="-540" dirty="0"/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2500" b="0" spc="-60" dirty="0">
                <a:latin typeface="Tahoma" panose="020B0604030504040204"/>
                <a:cs typeface="Tahoma" panose="020B0604030504040204"/>
              </a:rPr>
              <a:t>Overview</a:t>
            </a:r>
            <a:r>
              <a:rPr sz="2500" b="0" spc="-100" dirty="0">
                <a:latin typeface="Tahoma" panose="020B0604030504040204"/>
                <a:cs typeface="Tahoma" panose="020B0604030504040204"/>
              </a:rPr>
              <a:t> </a:t>
            </a:r>
            <a:r>
              <a:rPr sz="2500" b="0" dirty="0">
                <a:latin typeface="Tahoma" panose="020B0604030504040204"/>
                <a:cs typeface="Tahoma" panose="020B0604030504040204"/>
              </a:rPr>
              <a:t>of</a:t>
            </a:r>
            <a:r>
              <a:rPr sz="2500" b="0" spc="-95" dirty="0">
                <a:latin typeface="Tahoma" panose="020B0604030504040204"/>
                <a:cs typeface="Tahoma" panose="020B0604030504040204"/>
              </a:rPr>
              <a:t> </a:t>
            </a:r>
            <a:r>
              <a:rPr sz="2500" b="0" dirty="0">
                <a:latin typeface="Tahoma" panose="020B0604030504040204"/>
                <a:cs typeface="Tahoma" panose="020B0604030504040204"/>
              </a:rPr>
              <a:t>audio</a:t>
            </a:r>
            <a:r>
              <a:rPr sz="2500" b="0" spc="-95" dirty="0">
                <a:latin typeface="Tahoma" panose="020B0604030504040204"/>
                <a:cs typeface="Tahoma" panose="020B0604030504040204"/>
              </a:rPr>
              <a:t> </a:t>
            </a:r>
            <a:r>
              <a:rPr sz="2500" b="0" spc="-35" dirty="0">
                <a:latin typeface="Tahoma" panose="020B0604030504040204"/>
                <a:cs typeface="Tahoma" panose="020B0604030504040204"/>
              </a:rPr>
              <a:t>processing</a:t>
            </a:r>
            <a:r>
              <a:rPr sz="2500" b="0" spc="-95" dirty="0">
                <a:latin typeface="Tahoma" panose="020B0604030504040204"/>
                <a:cs typeface="Tahoma" panose="020B0604030504040204"/>
              </a:rPr>
              <a:t> </a:t>
            </a:r>
            <a:r>
              <a:rPr sz="2500" b="0" dirty="0">
                <a:latin typeface="Tahoma" panose="020B0604030504040204"/>
                <a:cs typeface="Tahoma" panose="020B0604030504040204"/>
              </a:rPr>
              <a:t>and</a:t>
            </a:r>
            <a:r>
              <a:rPr sz="2500" b="0" spc="-95" dirty="0">
                <a:latin typeface="Tahoma" panose="020B0604030504040204"/>
                <a:cs typeface="Tahoma" panose="020B0604030504040204"/>
              </a:rPr>
              <a:t> </a:t>
            </a:r>
            <a:r>
              <a:rPr sz="2500" b="0" spc="-10" dirty="0">
                <a:latin typeface="Tahoma" panose="020B0604030504040204"/>
                <a:cs typeface="Tahoma" panose="020B0604030504040204"/>
              </a:rPr>
              <a:t>structure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64465" y="3719195"/>
            <a:ext cx="8237220" cy="2595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1648460" y="3876675"/>
            <a:ext cx="6096000" cy="12941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6750" y="2457450"/>
            <a:ext cx="8324850" cy="7162800"/>
          </a:xfrm>
          <a:custGeom>
            <a:avLst/>
            <a:gdLst/>
            <a:ahLst/>
            <a:cxnLst/>
            <a:rect l="l" t="t" r="r" b="b"/>
            <a:pathLst>
              <a:path w="8324850" h="7162800">
                <a:moveTo>
                  <a:pt x="8086724" y="7162799"/>
                </a:moveTo>
                <a:lnTo>
                  <a:pt x="238124" y="7162799"/>
                </a:lnTo>
                <a:lnTo>
                  <a:pt x="191452" y="7158181"/>
                </a:lnTo>
                <a:lnTo>
                  <a:pt x="146998" y="7144673"/>
                </a:lnTo>
                <a:lnTo>
                  <a:pt x="106013" y="7122791"/>
                </a:lnTo>
                <a:lnTo>
                  <a:pt x="69745" y="7093054"/>
                </a:lnTo>
                <a:lnTo>
                  <a:pt x="40007" y="7056786"/>
                </a:lnTo>
                <a:lnTo>
                  <a:pt x="18126" y="7015801"/>
                </a:lnTo>
                <a:lnTo>
                  <a:pt x="4617" y="6971347"/>
                </a:lnTo>
                <a:lnTo>
                  <a:pt x="0" y="6924674"/>
                </a:lnTo>
                <a:lnTo>
                  <a:pt x="0" y="238124"/>
                </a:lnTo>
                <a:lnTo>
                  <a:pt x="4617" y="191452"/>
                </a:lnTo>
                <a:lnTo>
                  <a:pt x="18126" y="146998"/>
                </a:lnTo>
                <a:lnTo>
                  <a:pt x="40007" y="106013"/>
                </a:lnTo>
                <a:lnTo>
                  <a:pt x="69745" y="69745"/>
                </a:lnTo>
                <a:lnTo>
                  <a:pt x="106013" y="40007"/>
                </a:lnTo>
                <a:lnTo>
                  <a:pt x="146998" y="18126"/>
                </a:lnTo>
                <a:lnTo>
                  <a:pt x="191452" y="4617"/>
                </a:lnTo>
                <a:lnTo>
                  <a:pt x="238124" y="0"/>
                </a:lnTo>
                <a:lnTo>
                  <a:pt x="8086724" y="0"/>
                </a:lnTo>
                <a:lnTo>
                  <a:pt x="8133397" y="4617"/>
                </a:lnTo>
                <a:lnTo>
                  <a:pt x="8177850" y="18126"/>
                </a:lnTo>
                <a:lnTo>
                  <a:pt x="8218836" y="40007"/>
                </a:lnTo>
                <a:lnTo>
                  <a:pt x="8255104" y="69745"/>
                </a:lnTo>
                <a:lnTo>
                  <a:pt x="8284841" y="106013"/>
                </a:lnTo>
                <a:lnTo>
                  <a:pt x="8306723" y="146998"/>
                </a:lnTo>
                <a:lnTo>
                  <a:pt x="8320231" y="191452"/>
                </a:lnTo>
                <a:lnTo>
                  <a:pt x="8324849" y="238124"/>
                </a:lnTo>
                <a:lnTo>
                  <a:pt x="8324849" y="6924674"/>
                </a:lnTo>
                <a:lnTo>
                  <a:pt x="8320231" y="6971347"/>
                </a:lnTo>
                <a:lnTo>
                  <a:pt x="8306723" y="7015801"/>
                </a:lnTo>
                <a:lnTo>
                  <a:pt x="8284841" y="7056786"/>
                </a:lnTo>
                <a:lnTo>
                  <a:pt x="8255104" y="7093054"/>
                </a:lnTo>
                <a:lnTo>
                  <a:pt x="8218836" y="7122791"/>
                </a:lnTo>
                <a:lnTo>
                  <a:pt x="8177850" y="7144673"/>
                </a:lnTo>
                <a:lnTo>
                  <a:pt x="8133397" y="7158181"/>
                </a:lnTo>
                <a:lnTo>
                  <a:pt x="8086724" y="7162799"/>
                </a:lnTo>
                <a:close/>
              </a:path>
            </a:pathLst>
          </a:custGeom>
          <a:solidFill>
            <a:srgbClr val="A6D4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9296399" y="2457450"/>
            <a:ext cx="8324850" cy="7162800"/>
          </a:xfrm>
          <a:custGeom>
            <a:avLst/>
            <a:gdLst/>
            <a:ahLst/>
            <a:cxnLst/>
            <a:rect l="l" t="t" r="r" b="b"/>
            <a:pathLst>
              <a:path w="8324850" h="7162800">
                <a:moveTo>
                  <a:pt x="8086724" y="7162799"/>
                </a:moveTo>
                <a:lnTo>
                  <a:pt x="238124" y="7162799"/>
                </a:lnTo>
                <a:lnTo>
                  <a:pt x="191452" y="7158181"/>
                </a:lnTo>
                <a:lnTo>
                  <a:pt x="146998" y="7144673"/>
                </a:lnTo>
                <a:lnTo>
                  <a:pt x="106012" y="7122791"/>
                </a:lnTo>
                <a:lnTo>
                  <a:pt x="69745" y="7093054"/>
                </a:lnTo>
                <a:lnTo>
                  <a:pt x="40007" y="7056786"/>
                </a:lnTo>
                <a:lnTo>
                  <a:pt x="18126" y="7015801"/>
                </a:lnTo>
                <a:lnTo>
                  <a:pt x="4617" y="6971347"/>
                </a:lnTo>
                <a:lnTo>
                  <a:pt x="0" y="6924674"/>
                </a:lnTo>
                <a:lnTo>
                  <a:pt x="0" y="238124"/>
                </a:lnTo>
                <a:lnTo>
                  <a:pt x="4617" y="191452"/>
                </a:lnTo>
                <a:lnTo>
                  <a:pt x="18126" y="146998"/>
                </a:lnTo>
                <a:lnTo>
                  <a:pt x="40007" y="106013"/>
                </a:lnTo>
                <a:lnTo>
                  <a:pt x="69745" y="69745"/>
                </a:lnTo>
                <a:lnTo>
                  <a:pt x="106012" y="40007"/>
                </a:lnTo>
                <a:lnTo>
                  <a:pt x="146998" y="18126"/>
                </a:lnTo>
                <a:lnTo>
                  <a:pt x="191452" y="4617"/>
                </a:lnTo>
                <a:lnTo>
                  <a:pt x="238124" y="0"/>
                </a:lnTo>
                <a:lnTo>
                  <a:pt x="8086724" y="0"/>
                </a:lnTo>
                <a:lnTo>
                  <a:pt x="8133396" y="4617"/>
                </a:lnTo>
                <a:lnTo>
                  <a:pt x="8177850" y="18126"/>
                </a:lnTo>
                <a:lnTo>
                  <a:pt x="8218836" y="40007"/>
                </a:lnTo>
                <a:lnTo>
                  <a:pt x="8255104" y="69745"/>
                </a:lnTo>
                <a:lnTo>
                  <a:pt x="8284841" y="106013"/>
                </a:lnTo>
                <a:lnTo>
                  <a:pt x="8306723" y="146998"/>
                </a:lnTo>
                <a:lnTo>
                  <a:pt x="8320231" y="191452"/>
                </a:lnTo>
                <a:lnTo>
                  <a:pt x="8324849" y="238124"/>
                </a:lnTo>
                <a:lnTo>
                  <a:pt x="8324849" y="6924674"/>
                </a:lnTo>
                <a:lnTo>
                  <a:pt x="8320231" y="6971347"/>
                </a:lnTo>
                <a:lnTo>
                  <a:pt x="8306723" y="7015801"/>
                </a:lnTo>
                <a:lnTo>
                  <a:pt x="8284841" y="7056786"/>
                </a:lnTo>
                <a:lnTo>
                  <a:pt x="8255104" y="7093054"/>
                </a:lnTo>
                <a:lnTo>
                  <a:pt x="8218836" y="7122791"/>
                </a:lnTo>
                <a:lnTo>
                  <a:pt x="8177850" y="7144673"/>
                </a:lnTo>
                <a:lnTo>
                  <a:pt x="8133396" y="7158181"/>
                </a:lnTo>
                <a:lnTo>
                  <a:pt x="8086724" y="7162799"/>
                </a:lnTo>
                <a:close/>
              </a:path>
            </a:pathLst>
          </a:custGeom>
          <a:solidFill>
            <a:srgbClr val="A6D4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54049" y="-66343"/>
            <a:ext cx="13687414" cy="1946275"/>
          </a:xfrm>
          <a:prstGeom prst="rect">
            <a:avLst/>
          </a:prstGeom>
        </p:spPr>
        <p:txBody>
          <a:bodyPr vert="horz" wrap="square" lIns="0" tIns="561643" rIns="0" bIns="0" rtlCol="0">
            <a:spAutoFit/>
          </a:bodyPr>
          <a:lstStyle/>
          <a:p>
            <a:pPr marL="4934585">
              <a:lnSpc>
                <a:spcPct val="100000"/>
              </a:lnSpc>
              <a:spcBef>
                <a:spcPts val="100"/>
              </a:spcBef>
            </a:pPr>
            <a:r>
              <a:rPr spc="-280" dirty="0"/>
              <a:t>GRUs</a:t>
            </a:r>
            <a:r>
              <a:rPr spc="-225" dirty="0"/>
              <a:t> </a:t>
            </a:r>
            <a:r>
              <a:rPr lang="en-IN" spc="-225" dirty="0"/>
              <a:t>&amp;</a:t>
            </a:r>
            <a:r>
              <a:rPr spc="-225" dirty="0"/>
              <a:t> </a:t>
            </a:r>
            <a:r>
              <a:rPr spc="-290" dirty="0"/>
              <a:t>LSTMs</a:t>
            </a:r>
            <a:endParaRPr spc="-290" dirty="0"/>
          </a:p>
        </p:txBody>
      </p:sp>
      <p:sp>
        <p:nvSpPr>
          <p:cNvPr id="5" name="object 5"/>
          <p:cNvSpPr txBox="1"/>
          <p:nvPr/>
        </p:nvSpPr>
        <p:spPr>
          <a:xfrm>
            <a:off x="11019183" y="4574418"/>
            <a:ext cx="4879340" cy="2823845"/>
          </a:xfrm>
          <a:prstGeom prst="rect">
            <a:avLst/>
          </a:prstGeom>
        </p:spPr>
        <p:txBody>
          <a:bodyPr vert="horz" wrap="square" lIns="0" tIns="454659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80"/>
              </a:spcBef>
            </a:pPr>
            <a:r>
              <a:rPr sz="6000" b="1" spc="-1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LSTMs</a:t>
            </a:r>
            <a:endParaRPr sz="6000">
              <a:latin typeface="Trebuchet MS" panose="020B0603020202020204"/>
              <a:cs typeface="Trebuchet MS" panose="020B0603020202020204"/>
            </a:endParaRPr>
          </a:p>
          <a:p>
            <a:pPr marL="12065" marR="5080" algn="ctr">
              <a:lnSpc>
                <a:spcPct val="115000"/>
              </a:lnSpc>
              <a:spcBef>
                <a:spcPts val="1000"/>
              </a:spcBef>
            </a:pPr>
            <a:r>
              <a:rPr sz="2500" spc="-6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Long</a:t>
            </a:r>
            <a:r>
              <a:rPr sz="2500" spc="-8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Short-</a:t>
            </a:r>
            <a:r>
              <a:rPr sz="2500" spc="-5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Term</a:t>
            </a:r>
            <a:r>
              <a:rPr sz="2500" spc="-7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Memory</a:t>
            </a:r>
            <a:r>
              <a:rPr sz="2500" spc="-8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networks </a:t>
            </a:r>
            <a:r>
              <a:rPr sz="2500" spc="-6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manage</a:t>
            </a:r>
            <a:r>
              <a:rPr sz="2500" spc="-8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8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long-</a:t>
            </a:r>
            <a:r>
              <a:rPr sz="25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range</a:t>
            </a:r>
            <a:r>
              <a:rPr sz="2500" spc="-8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dependencies,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crucial</a:t>
            </a:r>
            <a:r>
              <a:rPr sz="25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</a:t>
            </a:r>
            <a:r>
              <a:rPr sz="25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audio</a:t>
            </a:r>
            <a:r>
              <a:rPr sz="25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processing</a:t>
            </a:r>
            <a:r>
              <a:rPr sz="2500" spc="-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tasks.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235616" y="4574418"/>
            <a:ext cx="5170805" cy="2823845"/>
          </a:xfrm>
          <a:prstGeom prst="rect">
            <a:avLst/>
          </a:prstGeom>
        </p:spPr>
        <p:txBody>
          <a:bodyPr vert="horz" wrap="square" lIns="0" tIns="454659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80"/>
              </a:spcBef>
            </a:pPr>
            <a:r>
              <a:rPr sz="6000" b="1" spc="-2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GRUs</a:t>
            </a:r>
            <a:endParaRPr sz="6000">
              <a:latin typeface="Trebuchet MS" panose="020B0603020202020204"/>
              <a:cs typeface="Trebuchet MS" panose="020B0603020202020204"/>
            </a:endParaRPr>
          </a:p>
          <a:p>
            <a:pPr marL="12065" marR="5080" indent="-635" algn="ctr">
              <a:lnSpc>
                <a:spcPct val="115000"/>
              </a:lnSpc>
              <a:spcBef>
                <a:spcPts val="1000"/>
              </a:spcBef>
            </a:pP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Gated</a:t>
            </a:r>
            <a:r>
              <a:rPr sz="2500" spc="-17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Recurrent</a:t>
            </a:r>
            <a:r>
              <a:rPr sz="2500" spc="-17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Units</a:t>
            </a:r>
            <a:r>
              <a:rPr sz="2500" spc="-17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simplify</a:t>
            </a:r>
            <a:r>
              <a:rPr sz="2500" spc="-17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RNNs, </a:t>
            </a:r>
            <a:r>
              <a:rPr sz="2500" spc="-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improving</a:t>
            </a:r>
            <a:r>
              <a:rPr sz="2500" spc="-9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performance</a:t>
            </a:r>
            <a:r>
              <a:rPr sz="2500" spc="-9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on</a:t>
            </a:r>
            <a:r>
              <a:rPr sz="2500" spc="-9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sequential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tasks</a:t>
            </a:r>
            <a:r>
              <a:rPr sz="2500" spc="-16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effectively.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925499" y="3852084"/>
            <a:ext cx="1791335" cy="792480"/>
          </a:xfrm>
          <a:custGeom>
            <a:avLst/>
            <a:gdLst/>
            <a:ahLst/>
            <a:cxnLst/>
            <a:rect l="l" t="t" r="r" b="b"/>
            <a:pathLst>
              <a:path w="1791335" h="792479">
                <a:moveTo>
                  <a:pt x="612488" y="792428"/>
                </a:moveTo>
                <a:lnTo>
                  <a:pt x="552717" y="778401"/>
                </a:lnTo>
                <a:lnTo>
                  <a:pt x="508661" y="728813"/>
                </a:lnTo>
                <a:lnTo>
                  <a:pt x="499695" y="686600"/>
                </a:lnTo>
                <a:lnTo>
                  <a:pt x="502579" y="636521"/>
                </a:lnTo>
                <a:lnTo>
                  <a:pt x="516727" y="579994"/>
                </a:lnTo>
                <a:lnTo>
                  <a:pt x="467984" y="622986"/>
                </a:lnTo>
                <a:lnTo>
                  <a:pt x="418989" y="661635"/>
                </a:lnTo>
                <a:lnTo>
                  <a:pt x="370266" y="695724"/>
                </a:lnTo>
                <a:lnTo>
                  <a:pt x="322341" y="725039"/>
                </a:lnTo>
                <a:lnTo>
                  <a:pt x="275738" y="749362"/>
                </a:lnTo>
                <a:lnTo>
                  <a:pt x="230981" y="768479"/>
                </a:lnTo>
                <a:lnTo>
                  <a:pt x="188597" y="782173"/>
                </a:lnTo>
                <a:lnTo>
                  <a:pt x="149109" y="790228"/>
                </a:lnTo>
                <a:lnTo>
                  <a:pt x="113042" y="792428"/>
                </a:lnTo>
                <a:lnTo>
                  <a:pt x="80921" y="788558"/>
                </a:lnTo>
                <a:lnTo>
                  <a:pt x="30616" y="761742"/>
                </a:lnTo>
                <a:lnTo>
                  <a:pt x="4160" y="712959"/>
                </a:lnTo>
                <a:lnTo>
                  <a:pt x="0" y="681917"/>
                </a:lnTo>
                <a:lnTo>
                  <a:pt x="1618" y="647090"/>
                </a:lnTo>
                <a:lnTo>
                  <a:pt x="8817" y="608962"/>
                </a:lnTo>
                <a:lnTo>
                  <a:pt x="21396" y="568020"/>
                </a:lnTo>
                <a:lnTo>
                  <a:pt x="39157" y="524750"/>
                </a:lnTo>
                <a:lnTo>
                  <a:pt x="61899" y="479636"/>
                </a:lnTo>
                <a:lnTo>
                  <a:pt x="89423" y="433166"/>
                </a:lnTo>
                <a:lnTo>
                  <a:pt x="121531" y="385824"/>
                </a:lnTo>
                <a:lnTo>
                  <a:pt x="158022" y="338097"/>
                </a:lnTo>
                <a:lnTo>
                  <a:pt x="198698" y="290469"/>
                </a:lnTo>
                <a:lnTo>
                  <a:pt x="243359" y="243428"/>
                </a:lnTo>
                <a:lnTo>
                  <a:pt x="290400" y="198767"/>
                </a:lnTo>
                <a:lnTo>
                  <a:pt x="338028" y="158091"/>
                </a:lnTo>
                <a:lnTo>
                  <a:pt x="385755" y="121600"/>
                </a:lnTo>
                <a:lnTo>
                  <a:pt x="433097" y="89492"/>
                </a:lnTo>
                <a:lnTo>
                  <a:pt x="479567" y="61967"/>
                </a:lnTo>
                <a:lnTo>
                  <a:pt x="524681" y="39225"/>
                </a:lnTo>
                <a:lnTo>
                  <a:pt x="567951" y="21465"/>
                </a:lnTo>
                <a:lnTo>
                  <a:pt x="608893" y="8886"/>
                </a:lnTo>
                <a:lnTo>
                  <a:pt x="647021" y="1687"/>
                </a:lnTo>
                <a:lnTo>
                  <a:pt x="681848" y="68"/>
                </a:lnTo>
                <a:lnTo>
                  <a:pt x="712890" y="4229"/>
                </a:lnTo>
                <a:lnTo>
                  <a:pt x="739661" y="14368"/>
                </a:lnTo>
                <a:lnTo>
                  <a:pt x="761674" y="30685"/>
                </a:lnTo>
                <a:lnTo>
                  <a:pt x="783075" y="63614"/>
                </a:lnTo>
                <a:lnTo>
                  <a:pt x="792041" y="105827"/>
                </a:lnTo>
                <a:lnTo>
                  <a:pt x="789158" y="155906"/>
                </a:lnTo>
                <a:lnTo>
                  <a:pt x="775010" y="212434"/>
                </a:lnTo>
                <a:lnTo>
                  <a:pt x="823754" y="169441"/>
                </a:lnTo>
                <a:lnTo>
                  <a:pt x="872749" y="130793"/>
                </a:lnTo>
                <a:lnTo>
                  <a:pt x="921472" y="96703"/>
                </a:lnTo>
                <a:lnTo>
                  <a:pt x="969397" y="67389"/>
                </a:lnTo>
                <a:lnTo>
                  <a:pt x="1016000" y="43065"/>
                </a:lnTo>
                <a:lnTo>
                  <a:pt x="1060756" y="23949"/>
                </a:lnTo>
                <a:lnTo>
                  <a:pt x="1103140" y="10255"/>
                </a:lnTo>
                <a:lnTo>
                  <a:pt x="1142628" y="2200"/>
                </a:lnTo>
                <a:lnTo>
                  <a:pt x="1178695" y="0"/>
                </a:lnTo>
                <a:lnTo>
                  <a:pt x="1210816" y="3870"/>
                </a:lnTo>
                <a:lnTo>
                  <a:pt x="1238466" y="14026"/>
                </a:lnTo>
                <a:lnTo>
                  <a:pt x="1261120" y="30685"/>
                </a:lnTo>
                <a:lnTo>
                  <a:pt x="1282522" y="63614"/>
                </a:lnTo>
                <a:lnTo>
                  <a:pt x="1291488" y="105827"/>
                </a:lnTo>
                <a:lnTo>
                  <a:pt x="1288604" y="155907"/>
                </a:lnTo>
                <a:lnTo>
                  <a:pt x="1274456" y="212434"/>
                </a:lnTo>
                <a:lnTo>
                  <a:pt x="1323199" y="169441"/>
                </a:lnTo>
                <a:lnTo>
                  <a:pt x="1372195" y="130793"/>
                </a:lnTo>
                <a:lnTo>
                  <a:pt x="1420917" y="96703"/>
                </a:lnTo>
                <a:lnTo>
                  <a:pt x="1468843" y="67389"/>
                </a:lnTo>
                <a:lnTo>
                  <a:pt x="1515446" y="43065"/>
                </a:lnTo>
                <a:lnTo>
                  <a:pt x="1560202" y="23949"/>
                </a:lnTo>
                <a:lnTo>
                  <a:pt x="1602586" y="10255"/>
                </a:lnTo>
                <a:lnTo>
                  <a:pt x="1642074" y="2200"/>
                </a:lnTo>
                <a:lnTo>
                  <a:pt x="1678141" y="0"/>
                </a:lnTo>
                <a:lnTo>
                  <a:pt x="1710262" y="3870"/>
                </a:lnTo>
                <a:lnTo>
                  <a:pt x="1760567" y="30685"/>
                </a:lnTo>
                <a:lnTo>
                  <a:pt x="1787023" y="79469"/>
                </a:lnTo>
                <a:lnTo>
                  <a:pt x="1791183" y="110511"/>
                </a:lnTo>
                <a:lnTo>
                  <a:pt x="1789565" y="145338"/>
                </a:lnTo>
                <a:lnTo>
                  <a:pt x="1782366" y="183466"/>
                </a:lnTo>
                <a:lnTo>
                  <a:pt x="1769787" y="224408"/>
                </a:lnTo>
                <a:lnTo>
                  <a:pt x="1752026" y="267679"/>
                </a:lnTo>
                <a:lnTo>
                  <a:pt x="1729284" y="312792"/>
                </a:lnTo>
                <a:lnTo>
                  <a:pt x="1701760" y="359262"/>
                </a:lnTo>
                <a:lnTo>
                  <a:pt x="1669652" y="406604"/>
                </a:lnTo>
                <a:lnTo>
                  <a:pt x="1633161" y="454331"/>
                </a:lnTo>
                <a:lnTo>
                  <a:pt x="1592485" y="501959"/>
                </a:lnTo>
                <a:lnTo>
                  <a:pt x="1547824" y="549000"/>
                </a:lnTo>
                <a:lnTo>
                  <a:pt x="1500783" y="593661"/>
                </a:lnTo>
                <a:lnTo>
                  <a:pt x="1453155" y="634337"/>
                </a:lnTo>
                <a:lnTo>
                  <a:pt x="1405428" y="670828"/>
                </a:lnTo>
                <a:lnTo>
                  <a:pt x="1358086" y="702936"/>
                </a:lnTo>
                <a:lnTo>
                  <a:pt x="1311615" y="730460"/>
                </a:lnTo>
                <a:lnTo>
                  <a:pt x="1266502" y="753203"/>
                </a:lnTo>
                <a:lnTo>
                  <a:pt x="1223232" y="770963"/>
                </a:lnTo>
                <a:lnTo>
                  <a:pt x="1182290" y="783542"/>
                </a:lnTo>
                <a:lnTo>
                  <a:pt x="1144162" y="790741"/>
                </a:lnTo>
                <a:lnTo>
                  <a:pt x="1109334" y="792360"/>
                </a:lnTo>
                <a:lnTo>
                  <a:pt x="1078292" y="788199"/>
                </a:lnTo>
                <a:lnTo>
                  <a:pt x="1051522" y="778060"/>
                </a:lnTo>
                <a:lnTo>
                  <a:pt x="1029509" y="761742"/>
                </a:lnTo>
                <a:lnTo>
                  <a:pt x="1008107" y="728813"/>
                </a:lnTo>
                <a:lnTo>
                  <a:pt x="999141" y="686601"/>
                </a:lnTo>
                <a:lnTo>
                  <a:pt x="1002025" y="636522"/>
                </a:lnTo>
                <a:lnTo>
                  <a:pt x="1016173" y="579994"/>
                </a:lnTo>
                <a:lnTo>
                  <a:pt x="967430" y="622986"/>
                </a:lnTo>
                <a:lnTo>
                  <a:pt x="918434" y="661635"/>
                </a:lnTo>
                <a:lnTo>
                  <a:pt x="869712" y="695725"/>
                </a:lnTo>
                <a:lnTo>
                  <a:pt x="821787" y="725039"/>
                </a:lnTo>
                <a:lnTo>
                  <a:pt x="775183" y="749362"/>
                </a:lnTo>
                <a:lnTo>
                  <a:pt x="730427" y="768479"/>
                </a:lnTo>
                <a:lnTo>
                  <a:pt x="688043" y="782173"/>
                </a:lnTo>
                <a:lnTo>
                  <a:pt x="648555" y="790228"/>
                </a:lnTo>
                <a:lnTo>
                  <a:pt x="612488" y="792428"/>
                </a:lnTo>
                <a:close/>
              </a:path>
            </a:pathLst>
          </a:custGeom>
          <a:solidFill>
            <a:srgbClr val="2B3D4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12563366" y="3852084"/>
            <a:ext cx="1791335" cy="792480"/>
          </a:xfrm>
          <a:custGeom>
            <a:avLst/>
            <a:gdLst/>
            <a:ahLst/>
            <a:cxnLst/>
            <a:rect l="l" t="t" r="r" b="b"/>
            <a:pathLst>
              <a:path w="1791334" h="792479">
                <a:moveTo>
                  <a:pt x="612488" y="792428"/>
                </a:moveTo>
                <a:lnTo>
                  <a:pt x="552717" y="778401"/>
                </a:lnTo>
                <a:lnTo>
                  <a:pt x="508661" y="728813"/>
                </a:lnTo>
                <a:lnTo>
                  <a:pt x="499695" y="686600"/>
                </a:lnTo>
                <a:lnTo>
                  <a:pt x="502579" y="636521"/>
                </a:lnTo>
                <a:lnTo>
                  <a:pt x="516727" y="579994"/>
                </a:lnTo>
                <a:lnTo>
                  <a:pt x="467984" y="622986"/>
                </a:lnTo>
                <a:lnTo>
                  <a:pt x="418989" y="661635"/>
                </a:lnTo>
                <a:lnTo>
                  <a:pt x="370266" y="695724"/>
                </a:lnTo>
                <a:lnTo>
                  <a:pt x="322341" y="725039"/>
                </a:lnTo>
                <a:lnTo>
                  <a:pt x="275738" y="749362"/>
                </a:lnTo>
                <a:lnTo>
                  <a:pt x="230981" y="768479"/>
                </a:lnTo>
                <a:lnTo>
                  <a:pt x="188597" y="782173"/>
                </a:lnTo>
                <a:lnTo>
                  <a:pt x="149109" y="790228"/>
                </a:lnTo>
                <a:lnTo>
                  <a:pt x="113042" y="792428"/>
                </a:lnTo>
                <a:lnTo>
                  <a:pt x="80921" y="788558"/>
                </a:lnTo>
                <a:lnTo>
                  <a:pt x="30616" y="761742"/>
                </a:lnTo>
                <a:lnTo>
                  <a:pt x="4160" y="712959"/>
                </a:lnTo>
                <a:lnTo>
                  <a:pt x="0" y="681917"/>
                </a:lnTo>
                <a:lnTo>
                  <a:pt x="1618" y="647090"/>
                </a:lnTo>
                <a:lnTo>
                  <a:pt x="8817" y="608962"/>
                </a:lnTo>
                <a:lnTo>
                  <a:pt x="21396" y="568020"/>
                </a:lnTo>
                <a:lnTo>
                  <a:pt x="39157" y="524750"/>
                </a:lnTo>
                <a:lnTo>
                  <a:pt x="61899" y="479636"/>
                </a:lnTo>
                <a:lnTo>
                  <a:pt x="89423" y="433166"/>
                </a:lnTo>
                <a:lnTo>
                  <a:pt x="121531" y="385824"/>
                </a:lnTo>
                <a:lnTo>
                  <a:pt x="158022" y="338097"/>
                </a:lnTo>
                <a:lnTo>
                  <a:pt x="198698" y="290469"/>
                </a:lnTo>
                <a:lnTo>
                  <a:pt x="243359" y="243428"/>
                </a:lnTo>
                <a:lnTo>
                  <a:pt x="290400" y="198767"/>
                </a:lnTo>
                <a:lnTo>
                  <a:pt x="338028" y="158091"/>
                </a:lnTo>
                <a:lnTo>
                  <a:pt x="385755" y="121600"/>
                </a:lnTo>
                <a:lnTo>
                  <a:pt x="433097" y="89492"/>
                </a:lnTo>
                <a:lnTo>
                  <a:pt x="479567" y="61967"/>
                </a:lnTo>
                <a:lnTo>
                  <a:pt x="524681" y="39225"/>
                </a:lnTo>
                <a:lnTo>
                  <a:pt x="567951" y="21465"/>
                </a:lnTo>
                <a:lnTo>
                  <a:pt x="608893" y="8886"/>
                </a:lnTo>
                <a:lnTo>
                  <a:pt x="647021" y="1687"/>
                </a:lnTo>
                <a:lnTo>
                  <a:pt x="681848" y="68"/>
                </a:lnTo>
                <a:lnTo>
                  <a:pt x="712890" y="4229"/>
                </a:lnTo>
                <a:lnTo>
                  <a:pt x="739661" y="14368"/>
                </a:lnTo>
                <a:lnTo>
                  <a:pt x="761674" y="30685"/>
                </a:lnTo>
                <a:lnTo>
                  <a:pt x="783075" y="63614"/>
                </a:lnTo>
                <a:lnTo>
                  <a:pt x="792041" y="105827"/>
                </a:lnTo>
                <a:lnTo>
                  <a:pt x="789158" y="155906"/>
                </a:lnTo>
                <a:lnTo>
                  <a:pt x="775010" y="212434"/>
                </a:lnTo>
                <a:lnTo>
                  <a:pt x="823754" y="169441"/>
                </a:lnTo>
                <a:lnTo>
                  <a:pt x="872749" y="130793"/>
                </a:lnTo>
                <a:lnTo>
                  <a:pt x="921472" y="96703"/>
                </a:lnTo>
                <a:lnTo>
                  <a:pt x="969397" y="67389"/>
                </a:lnTo>
                <a:lnTo>
                  <a:pt x="1016000" y="43065"/>
                </a:lnTo>
                <a:lnTo>
                  <a:pt x="1060756" y="23949"/>
                </a:lnTo>
                <a:lnTo>
                  <a:pt x="1103140" y="10255"/>
                </a:lnTo>
                <a:lnTo>
                  <a:pt x="1142628" y="2200"/>
                </a:lnTo>
                <a:lnTo>
                  <a:pt x="1178695" y="0"/>
                </a:lnTo>
                <a:lnTo>
                  <a:pt x="1210816" y="3870"/>
                </a:lnTo>
                <a:lnTo>
                  <a:pt x="1238466" y="14026"/>
                </a:lnTo>
                <a:lnTo>
                  <a:pt x="1261120" y="30685"/>
                </a:lnTo>
                <a:lnTo>
                  <a:pt x="1282522" y="63614"/>
                </a:lnTo>
                <a:lnTo>
                  <a:pt x="1291488" y="105827"/>
                </a:lnTo>
                <a:lnTo>
                  <a:pt x="1288604" y="155907"/>
                </a:lnTo>
                <a:lnTo>
                  <a:pt x="1274456" y="212434"/>
                </a:lnTo>
                <a:lnTo>
                  <a:pt x="1323199" y="169441"/>
                </a:lnTo>
                <a:lnTo>
                  <a:pt x="1372195" y="130793"/>
                </a:lnTo>
                <a:lnTo>
                  <a:pt x="1420917" y="96703"/>
                </a:lnTo>
                <a:lnTo>
                  <a:pt x="1468843" y="67389"/>
                </a:lnTo>
                <a:lnTo>
                  <a:pt x="1515446" y="43065"/>
                </a:lnTo>
                <a:lnTo>
                  <a:pt x="1560202" y="23949"/>
                </a:lnTo>
                <a:lnTo>
                  <a:pt x="1602586" y="10255"/>
                </a:lnTo>
                <a:lnTo>
                  <a:pt x="1642074" y="2200"/>
                </a:lnTo>
                <a:lnTo>
                  <a:pt x="1678141" y="0"/>
                </a:lnTo>
                <a:lnTo>
                  <a:pt x="1710262" y="3870"/>
                </a:lnTo>
                <a:lnTo>
                  <a:pt x="1760567" y="30685"/>
                </a:lnTo>
                <a:lnTo>
                  <a:pt x="1787023" y="79469"/>
                </a:lnTo>
                <a:lnTo>
                  <a:pt x="1791183" y="110511"/>
                </a:lnTo>
                <a:lnTo>
                  <a:pt x="1789565" y="145338"/>
                </a:lnTo>
                <a:lnTo>
                  <a:pt x="1782366" y="183466"/>
                </a:lnTo>
                <a:lnTo>
                  <a:pt x="1769787" y="224408"/>
                </a:lnTo>
                <a:lnTo>
                  <a:pt x="1752026" y="267679"/>
                </a:lnTo>
                <a:lnTo>
                  <a:pt x="1729284" y="312792"/>
                </a:lnTo>
                <a:lnTo>
                  <a:pt x="1701760" y="359262"/>
                </a:lnTo>
                <a:lnTo>
                  <a:pt x="1669652" y="406604"/>
                </a:lnTo>
                <a:lnTo>
                  <a:pt x="1633161" y="454331"/>
                </a:lnTo>
                <a:lnTo>
                  <a:pt x="1592485" y="501959"/>
                </a:lnTo>
                <a:lnTo>
                  <a:pt x="1547824" y="549000"/>
                </a:lnTo>
                <a:lnTo>
                  <a:pt x="1500783" y="593661"/>
                </a:lnTo>
                <a:lnTo>
                  <a:pt x="1453155" y="634337"/>
                </a:lnTo>
                <a:lnTo>
                  <a:pt x="1405428" y="670828"/>
                </a:lnTo>
                <a:lnTo>
                  <a:pt x="1358086" y="702936"/>
                </a:lnTo>
                <a:lnTo>
                  <a:pt x="1311615" y="730460"/>
                </a:lnTo>
                <a:lnTo>
                  <a:pt x="1266502" y="753203"/>
                </a:lnTo>
                <a:lnTo>
                  <a:pt x="1223232" y="770963"/>
                </a:lnTo>
                <a:lnTo>
                  <a:pt x="1182290" y="783542"/>
                </a:lnTo>
                <a:lnTo>
                  <a:pt x="1144162" y="790741"/>
                </a:lnTo>
                <a:lnTo>
                  <a:pt x="1109334" y="792360"/>
                </a:lnTo>
                <a:lnTo>
                  <a:pt x="1078292" y="788199"/>
                </a:lnTo>
                <a:lnTo>
                  <a:pt x="1051522" y="778060"/>
                </a:lnTo>
                <a:lnTo>
                  <a:pt x="1029509" y="761742"/>
                </a:lnTo>
                <a:lnTo>
                  <a:pt x="1008107" y="728813"/>
                </a:lnTo>
                <a:lnTo>
                  <a:pt x="999141" y="686601"/>
                </a:lnTo>
                <a:lnTo>
                  <a:pt x="1002025" y="636522"/>
                </a:lnTo>
                <a:lnTo>
                  <a:pt x="1016173" y="579994"/>
                </a:lnTo>
                <a:lnTo>
                  <a:pt x="967430" y="622986"/>
                </a:lnTo>
                <a:lnTo>
                  <a:pt x="918434" y="661635"/>
                </a:lnTo>
                <a:lnTo>
                  <a:pt x="869712" y="695725"/>
                </a:lnTo>
                <a:lnTo>
                  <a:pt x="821787" y="725039"/>
                </a:lnTo>
                <a:lnTo>
                  <a:pt x="775183" y="749362"/>
                </a:lnTo>
                <a:lnTo>
                  <a:pt x="730427" y="768479"/>
                </a:lnTo>
                <a:lnTo>
                  <a:pt x="688043" y="782173"/>
                </a:lnTo>
                <a:lnTo>
                  <a:pt x="648555" y="790228"/>
                </a:lnTo>
                <a:lnTo>
                  <a:pt x="612488" y="792428"/>
                </a:lnTo>
                <a:close/>
              </a:path>
            </a:pathLst>
          </a:custGeom>
          <a:solidFill>
            <a:srgbClr val="2B3D4F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4F1F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666750" y="2457450"/>
            <a:ext cx="8324850" cy="7162800"/>
          </a:xfrm>
          <a:custGeom>
            <a:avLst/>
            <a:gdLst/>
            <a:ahLst/>
            <a:cxnLst/>
            <a:rect l="l" t="t" r="r" b="b"/>
            <a:pathLst>
              <a:path w="8324850" h="7162800">
                <a:moveTo>
                  <a:pt x="8086724" y="7162799"/>
                </a:moveTo>
                <a:lnTo>
                  <a:pt x="238124" y="7162799"/>
                </a:lnTo>
                <a:lnTo>
                  <a:pt x="191452" y="7158181"/>
                </a:lnTo>
                <a:lnTo>
                  <a:pt x="146998" y="7144673"/>
                </a:lnTo>
                <a:lnTo>
                  <a:pt x="106013" y="7122791"/>
                </a:lnTo>
                <a:lnTo>
                  <a:pt x="69745" y="7093054"/>
                </a:lnTo>
                <a:lnTo>
                  <a:pt x="40007" y="7056786"/>
                </a:lnTo>
                <a:lnTo>
                  <a:pt x="18126" y="7015801"/>
                </a:lnTo>
                <a:lnTo>
                  <a:pt x="4617" y="6971347"/>
                </a:lnTo>
                <a:lnTo>
                  <a:pt x="0" y="6924674"/>
                </a:lnTo>
                <a:lnTo>
                  <a:pt x="0" y="238124"/>
                </a:lnTo>
                <a:lnTo>
                  <a:pt x="4617" y="191452"/>
                </a:lnTo>
                <a:lnTo>
                  <a:pt x="18126" y="146998"/>
                </a:lnTo>
                <a:lnTo>
                  <a:pt x="40007" y="106013"/>
                </a:lnTo>
                <a:lnTo>
                  <a:pt x="69745" y="69745"/>
                </a:lnTo>
                <a:lnTo>
                  <a:pt x="106013" y="40007"/>
                </a:lnTo>
                <a:lnTo>
                  <a:pt x="146998" y="18126"/>
                </a:lnTo>
                <a:lnTo>
                  <a:pt x="191452" y="4617"/>
                </a:lnTo>
                <a:lnTo>
                  <a:pt x="238124" y="0"/>
                </a:lnTo>
                <a:lnTo>
                  <a:pt x="8086724" y="0"/>
                </a:lnTo>
                <a:lnTo>
                  <a:pt x="8133397" y="4617"/>
                </a:lnTo>
                <a:lnTo>
                  <a:pt x="8177850" y="18126"/>
                </a:lnTo>
                <a:lnTo>
                  <a:pt x="8218836" y="40007"/>
                </a:lnTo>
                <a:lnTo>
                  <a:pt x="8255104" y="69745"/>
                </a:lnTo>
                <a:lnTo>
                  <a:pt x="8284841" y="106013"/>
                </a:lnTo>
                <a:lnTo>
                  <a:pt x="8306723" y="146998"/>
                </a:lnTo>
                <a:lnTo>
                  <a:pt x="8320231" y="191452"/>
                </a:lnTo>
                <a:lnTo>
                  <a:pt x="8324849" y="238124"/>
                </a:lnTo>
                <a:lnTo>
                  <a:pt x="8324849" y="6924674"/>
                </a:lnTo>
                <a:lnTo>
                  <a:pt x="8320231" y="6971347"/>
                </a:lnTo>
                <a:lnTo>
                  <a:pt x="8306723" y="7015801"/>
                </a:lnTo>
                <a:lnTo>
                  <a:pt x="8284841" y="7056786"/>
                </a:lnTo>
                <a:lnTo>
                  <a:pt x="8255104" y="7093054"/>
                </a:lnTo>
                <a:lnTo>
                  <a:pt x="8218836" y="7122791"/>
                </a:lnTo>
                <a:lnTo>
                  <a:pt x="8177850" y="7144673"/>
                </a:lnTo>
                <a:lnTo>
                  <a:pt x="8133397" y="7158181"/>
                </a:lnTo>
                <a:lnTo>
                  <a:pt x="8086724" y="7162799"/>
                </a:lnTo>
                <a:close/>
              </a:path>
            </a:pathLst>
          </a:custGeom>
          <a:solidFill>
            <a:srgbClr val="A6D4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9296399" y="2457450"/>
            <a:ext cx="8324850" cy="7162800"/>
          </a:xfrm>
          <a:custGeom>
            <a:avLst/>
            <a:gdLst/>
            <a:ahLst/>
            <a:cxnLst/>
            <a:rect l="l" t="t" r="r" b="b"/>
            <a:pathLst>
              <a:path w="8324850" h="7162800">
                <a:moveTo>
                  <a:pt x="8086724" y="7162799"/>
                </a:moveTo>
                <a:lnTo>
                  <a:pt x="238124" y="7162799"/>
                </a:lnTo>
                <a:lnTo>
                  <a:pt x="191452" y="7158181"/>
                </a:lnTo>
                <a:lnTo>
                  <a:pt x="146998" y="7144673"/>
                </a:lnTo>
                <a:lnTo>
                  <a:pt x="106012" y="7122791"/>
                </a:lnTo>
                <a:lnTo>
                  <a:pt x="69745" y="7093054"/>
                </a:lnTo>
                <a:lnTo>
                  <a:pt x="40007" y="7056786"/>
                </a:lnTo>
                <a:lnTo>
                  <a:pt x="18126" y="7015801"/>
                </a:lnTo>
                <a:lnTo>
                  <a:pt x="4617" y="6971347"/>
                </a:lnTo>
                <a:lnTo>
                  <a:pt x="0" y="6924674"/>
                </a:lnTo>
                <a:lnTo>
                  <a:pt x="0" y="238124"/>
                </a:lnTo>
                <a:lnTo>
                  <a:pt x="4617" y="191452"/>
                </a:lnTo>
                <a:lnTo>
                  <a:pt x="18126" y="146998"/>
                </a:lnTo>
                <a:lnTo>
                  <a:pt x="40007" y="106013"/>
                </a:lnTo>
                <a:lnTo>
                  <a:pt x="69745" y="69745"/>
                </a:lnTo>
                <a:lnTo>
                  <a:pt x="106012" y="40007"/>
                </a:lnTo>
                <a:lnTo>
                  <a:pt x="146998" y="18126"/>
                </a:lnTo>
                <a:lnTo>
                  <a:pt x="191452" y="4617"/>
                </a:lnTo>
                <a:lnTo>
                  <a:pt x="238124" y="0"/>
                </a:lnTo>
                <a:lnTo>
                  <a:pt x="8086724" y="0"/>
                </a:lnTo>
                <a:lnTo>
                  <a:pt x="8133396" y="4617"/>
                </a:lnTo>
                <a:lnTo>
                  <a:pt x="8177850" y="18126"/>
                </a:lnTo>
                <a:lnTo>
                  <a:pt x="8218836" y="40007"/>
                </a:lnTo>
                <a:lnTo>
                  <a:pt x="8255104" y="69745"/>
                </a:lnTo>
                <a:lnTo>
                  <a:pt x="8284841" y="106013"/>
                </a:lnTo>
                <a:lnTo>
                  <a:pt x="8306723" y="146998"/>
                </a:lnTo>
                <a:lnTo>
                  <a:pt x="8320231" y="191452"/>
                </a:lnTo>
                <a:lnTo>
                  <a:pt x="8324849" y="238124"/>
                </a:lnTo>
                <a:lnTo>
                  <a:pt x="8324849" y="6924674"/>
                </a:lnTo>
                <a:lnTo>
                  <a:pt x="8320231" y="6971347"/>
                </a:lnTo>
                <a:lnTo>
                  <a:pt x="8306723" y="7015801"/>
                </a:lnTo>
                <a:lnTo>
                  <a:pt x="8284841" y="7056786"/>
                </a:lnTo>
                <a:lnTo>
                  <a:pt x="8255104" y="7093054"/>
                </a:lnTo>
                <a:lnTo>
                  <a:pt x="8218836" y="7122791"/>
                </a:lnTo>
                <a:lnTo>
                  <a:pt x="8177850" y="7144673"/>
                </a:lnTo>
                <a:lnTo>
                  <a:pt x="8133396" y="7158181"/>
                </a:lnTo>
                <a:lnTo>
                  <a:pt x="8086724" y="7162799"/>
                </a:lnTo>
                <a:close/>
              </a:path>
            </a:pathLst>
          </a:custGeom>
          <a:solidFill>
            <a:srgbClr val="A6D4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1643" rIns="0" bIns="0" rtlCol="0">
            <a:spAutoFit/>
          </a:bodyPr>
          <a:lstStyle/>
          <a:p>
            <a:pPr marL="3751580">
              <a:lnSpc>
                <a:spcPct val="100000"/>
              </a:lnSpc>
              <a:spcBef>
                <a:spcPts val="100"/>
              </a:spcBef>
            </a:pPr>
            <a:r>
              <a:rPr spc="-484" dirty="0"/>
              <a:t>Input</a:t>
            </a:r>
            <a:r>
              <a:rPr spc="-215" dirty="0"/>
              <a:t> </a:t>
            </a:r>
            <a:r>
              <a:rPr spc="-445" dirty="0"/>
              <a:t>Specifications</a:t>
            </a:r>
            <a:endParaRPr spc="-445" dirty="0"/>
          </a:p>
        </p:txBody>
      </p:sp>
      <p:sp>
        <p:nvSpPr>
          <p:cNvPr id="6" name="object 6"/>
          <p:cNvSpPr txBox="1"/>
          <p:nvPr/>
        </p:nvSpPr>
        <p:spPr>
          <a:xfrm>
            <a:off x="10833446" y="4574418"/>
            <a:ext cx="5250815" cy="2385695"/>
          </a:xfrm>
          <a:prstGeom prst="rect">
            <a:avLst/>
          </a:prstGeom>
        </p:spPr>
        <p:txBody>
          <a:bodyPr vert="horz" wrap="square" lIns="0" tIns="454659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80"/>
              </a:spcBef>
            </a:pPr>
            <a:r>
              <a:rPr sz="6000" b="1" spc="-315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Formats</a:t>
            </a:r>
            <a:endParaRPr sz="6000">
              <a:latin typeface="Trebuchet MS" panose="020B0603020202020204"/>
              <a:cs typeface="Trebuchet MS" panose="020B0603020202020204"/>
            </a:endParaRPr>
          </a:p>
          <a:p>
            <a:pPr algn="ctr">
              <a:lnSpc>
                <a:spcPct val="100000"/>
              </a:lnSpc>
              <a:spcBef>
                <a:spcPts val="1450"/>
              </a:spcBef>
            </a:pP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Supported</a:t>
            </a:r>
            <a:r>
              <a:rPr sz="2500" spc="-16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audio</a:t>
            </a:r>
            <a:r>
              <a:rPr sz="25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formats</a:t>
            </a:r>
            <a:r>
              <a:rPr sz="25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include</a:t>
            </a:r>
            <a:r>
              <a:rPr sz="25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6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.wav,</a:t>
            </a:r>
            <a:endParaRPr sz="2500">
              <a:latin typeface="Tahoma" panose="020B0604030504040204"/>
              <a:cs typeface="Tahoma" panose="020B0604030504040204"/>
            </a:endParaRPr>
          </a:p>
          <a:p>
            <a:pPr algn="ctr">
              <a:lnSpc>
                <a:spcPct val="100000"/>
              </a:lnSpc>
              <a:spcBef>
                <a:spcPts val="450"/>
              </a:spcBef>
            </a:pPr>
            <a:r>
              <a:rPr sz="2500" spc="-10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.mp3,</a:t>
            </a:r>
            <a:r>
              <a:rPr sz="2500" spc="-9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and</a:t>
            </a:r>
            <a:r>
              <a:rPr sz="2500" spc="-9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.flac</a:t>
            </a:r>
            <a:r>
              <a:rPr sz="2500" spc="-9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</a:t>
            </a:r>
            <a:r>
              <a:rPr sz="2500" spc="-9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conversion.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397838" y="4574418"/>
            <a:ext cx="4846320" cy="2385695"/>
          </a:xfrm>
          <a:prstGeom prst="rect">
            <a:avLst/>
          </a:prstGeom>
        </p:spPr>
        <p:txBody>
          <a:bodyPr vert="horz" wrap="square" lIns="0" tIns="454659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80"/>
              </a:spcBef>
            </a:pPr>
            <a:r>
              <a:rPr sz="6000" b="1" spc="-2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Mono</a:t>
            </a:r>
            <a:endParaRPr sz="6000">
              <a:latin typeface="Trebuchet MS" panose="020B0603020202020204"/>
              <a:cs typeface="Trebuchet MS" panose="020B0603020202020204"/>
            </a:endParaRPr>
          </a:p>
          <a:p>
            <a:pPr marL="12700" marR="5080" algn="ctr">
              <a:lnSpc>
                <a:spcPct val="115000"/>
              </a:lnSpc>
              <a:spcBef>
                <a:spcPts val="1000"/>
              </a:spcBef>
            </a:pP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Mono</a:t>
            </a:r>
            <a:r>
              <a:rPr sz="2500" spc="-1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audio</a:t>
            </a:r>
            <a:r>
              <a:rPr sz="2500" spc="-114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input</a:t>
            </a:r>
            <a:r>
              <a:rPr sz="2500" spc="-114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is</a:t>
            </a:r>
            <a:r>
              <a:rPr sz="2500" spc="-114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processed</a:t>
            </a:r>
            <a:r>
              <a:rPr sz="2500" spc="-114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at</a:t>
            </a:r>
            <a:r>
              <a:rPr sz="2500" spc="-114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5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sample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rate</a:t>
            </a:r>
            <a:r>
              <a:rPr sz="2500" spc="-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of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22050</a:t>
            </a:r>
            <a:r>
              <a:rPr sz="2500" spc="-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Hz.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3925499" y="3852084"/>
            <a:ext cx="1791335" cy="792480"/>
          </a:xfrm>
          <a:custGeom>
            <a:avLst/>
            <a:gdLst/>
            <a:ahLst/>
            <a:cxnLst/>
            <a:rect l="l" t="t" r="r" b="b"/>
            <a:pathLst>
              <a:path w="1791335" h="792479">
                <a:moveTo>
                  <a:pt x="612488" y="792428"/>
                </a:moveTo>
                <a:lnTo>
                  <a:pt x="552717" y="778401"/>
                </a:lnTo>
                <a:lnTo>
                  <a:pt x="508661" y="728813"/>
                </a:lnTo>
                <a:lnTo>
                  <a:pt x="499695" y="686600"/>
                </a:lnTo>
                <a:lnTo>
                  <a:pt x="502579" y="636521"/>
                </a:lnTo>
                <a:lnTo>
                  <a:pt x="516727" y="579994"/>
                </a:lnTo>
                <a:lnTo>
                  <a:pt x="467984" y="622986"/>
                </a:lnTo>
                <a:lnTo>
                  <a:pt x="418989" y="661635"/>
                </a:lnTo>
                <a:lnTo>
                  <a:pt x="370266" y="695724"/>
                </a:lnTo>
                <a:lnTo>
                  <a:pt x="322341" y="725039"/>
                </a:lnTo>
                <a:lnTo>
                  <a:pt x="275738" y="749362"/>
                </a:lnTo>
                <a:lnTo>
                  <a:pt x="230981" y="768479"/>
                </a:lnTo>
                <a:lnTo>
                  <a:pt x="188597" y="782173"/>
                </a:lnTo>
                <a:lnTo>
                  <a:pt x="149109" y="790228"/>
                </a:lnTo>
                <a:lnTo>
                  <a:pt x="113042" y="792428"/>
                </a:lnTo>
                <a:lnTo>
                  <a:pt x="80921" y="788558"/>
                </a:lnTo>
                <a:lnTo>
                  <a:pt x="30616" y="761742"/>
                </a:lnTo>
                <a:lnTo>
                  <a:pt x="4160" y="712959"/>
                </a:lnTo>
                <a:lnTo>
                  <a:pt x="0" y="681917"/>
                </a:lnTo>
                <a:lnTo>
                  <a:pt x="1618" y="647090"/>
                </a:lnTo>
                <a:lnTo>
                  <a:pt x="8817" y="608962"/>
                </a:lnTo>
                <a:lnTo>
                  <a:pt x="21396" y="568020"/>
                </a:lnTo>
                <a:lnTo>
                  <a:pt x="39157" y="524750"/>
                </a:lnTo>
                <a:lnTo>
                  <a:pt x="61899" y="479636"/>
                </a:lnTo>
                <a:lnTo>
                  <a:pt x="89423" y="433166"/>
                </a:lnTo>
                <a:lnTo>
                  <a:pt x="121531" y="385824"/>
                </a:lnTo>
                <a:lnTo>
                  <a:pt x="158022" y="338097"/>
                </a:lnTo>
                <a:lnTo>
                  <a:pt x="198698" y="290469"/>
                </a:lnTo>
                <a:lnTo>
                  <a:pt x="243359" y="243428"/>
                </a:lnTo>
                <a:lnTo>
                  <a:pt x="290400" y="198767"/>
                </a:lnTo>
                <a:lnTo>
                  <a:pt x="338028" y="158091"/>
                </a:lnTo>
                <a:lnTo>
                  <a:pt x="385755" y="121600"/>
                </a:lnTo>
                <a:lnTo>
                  <a:pt x="433097" y="89492"/>
                </a:lnTo>
                <a:lnTo>
                  <a:pt x="479567" y="61967"/>
                </a:lnTo>
                <a:lnTo>
                  <a:pt x="524681" y="39225"/>
                </a:lnTo>
                <a:lnTo>
                  <a:pt x="567951" y="21465"/>
                </a:lnTo>
                <a:lnTo>
                  <a:pt x="608893" y="8886"/>
                </a:lnTo>
                <a:lnTo>
                  <a:pt x="647021" y="1687"/>
                </a:lnTo>
                <a:lnTo>
                  <a:pt x="681848" y="68"/>
                </a:lnTo>
                <a:lnTo>
                  <a:pt x="712890" y="4229"/>
                </a:lnTo>
                <a:lnTo>
                  <a:pt x="739661" y="14368"/>
                </a:lnTo>
                <a:lnTo>
                  <a:pt x="761674" y="30685"/>
                </a:lnTo>
                <a:lnTo>
                  <a:pt x="783075" y="63614"/>
                </a:lnTo>
                <a:lnTo>
                  <a:pt x="792041" y="105827"/>
                </a:lnTo>
                <a:lnTo>
                  <a:pt x="789158" y="155906"/>
                </a:lnTo>
                <a:lnTo>
                  <a:pt x="775010" y="212434"/>
                </a:lnTo>
                <a:lnTo>
                  <a:pt x="823754" y="169441"/>
                </a:lnTo>
                <a:lnTo>
                  <a:pt x="872749" y="130793"/>
                </a:lnTo>
                <a:lnTo>
                  <a:pt x="921472" y="96703"/>
                </a:lnTo>
                <a:lnTo>
                  <a:pt x="969397" y="67389"/>
                </a:lnTo>
                <a:lnTo>
                  <a:pt x="1016000" y="43065"/>
                </a:lnTo>
                <a:lnTo>
                  <a:pt x="1060756" y="23949"/>
                </a:lnTo>
                <a:lnTo>
                  <a:pt x="1103140" y="10255"/>
                </a:lnTo>
                <a:lnTo>
                  <a:pt x="1142628" y="2200"/>
                </a:lnTo>
                <a:lnTo>
                  <a:pt x="1178695" y="0"/>
                </a:lnTo>
                <a:lnTo>
                  <a:pt x="1210816" y="3870"/>
                </a:lnTo>
                <a:lnTo>
                  <a:pt x="1238466" y="14026"/>
                </a:lnTo>
                <a:lnTo>
                  <a:pt x="1261120" y="30685"/>
                </a:lnTo>
                <a:lnTo>
                  <a:pt x="1282522" y="63614"/>
                </a:lnTo>
                <a:lnTo>
                  <a:pt x="1291488" y="105827"/>
                </a:lnTo>
                <a:lnTo>
                  <a:pt x="1288604" y="155907"/>
                </a:lnTo>
                <a:lnTo>
                  <a:pt x="1274456" y="212434"/>
                </a:lnTo>
                <a:lnTo>
                  <a:pt x="1323199" y="169441"/>
                </a:lnTo>
                <a:lnTo>
                  <a:pt x="1372195" y="130793"/>
                </a:lnTo>
                <a:lnTo>
                  <a:pt x="1420917" y="96703"/>
                </a:lnTo>
                <a:lnTo>
                  <a:pt x="1468843" y="67389"/>
                </a:lnTo>
                <a:lnTo>
                  <a:pt x="1515446" y="43065"/>
                </a:lnTo>
                <a:lnTo>
                  <a:pt x="1560202" y="23949"/>
                </a:lnTo>
                <a:lnTo>
                  <a:pt x="1602586" y="10255"/>
                </a:lnTo>
                <a:lnTo>
                  <a:pt x="1642074" y="2200"/>
                </a:lnTo>
                <a:lnTo>
                  <a:pt x="1678141" y="0"/>
                </a:lnTo>
                <a:lnTo>
                  <a:pt x="1710262" y="3870"/>
                </a:lnTo>
                <a:lnTo>
                  <a:pt x="1760567" y="30685"/>
                </a:lnTo>
                <a:lnTo>
                  <a:pt x="1787023" y="79469"/>
                </a:lnTo>
                <a:lnTo>
                  <a:pt x="1791183" y="110511"/>
                </a:lnTo>
                <a:lnTo>
                  <a:pt x="1789565" y="145338"/>
                </a:lnTo>
                <a:lnTo>
                  <a:pt x="1782366" y="183466"/>
                </a:lnTo>
                <a:lnTo>
                  <a:pt x="1769787" y="224408"/>
                </a:lnTo>
                <a:lnTo>
                  <a:pt x="1752026" y="267679"/>
                </a:lnTo>
                <a:lnTo>
                  <a:pt x="1729284" y="312792"/>
                </a:lnTo>
                <a:lnTo>
                  <a:pt x="1701760" y="359262"/>
                </a:lnTo>
                <a:lnTo>
                  <a:pt x="1669652" y="406604"/>
                </a:lnTo>
                <a:lnTo>
                  <a:pt x="1633161" y="454331"/>
                </a:lnTo>
                <a:lnTo>
                  <a:pt x="1592485" y="501959"/>
                </a:lnTo>
                <a:lnTo>
                  <a:pt x="1547824" y="549000"/>
                </a:lnTo>
                <a:lnTo>
                  <a:pt x="1500783" y="593661"/>
                </a:lnTo>
                <a:lnTo>
                  <a:pt x="1453155" y="634337"/>
                </a:lnTo>
                <a:lnTo>
                  <a:pt x="1405428" y="670828"/>
                </a:lnTo>
                <a:lnTo>
                  <a:pt x="1358086" y="702936"/>
                </a:lnTo>
                <a:lnTo>
                  <a:pt x="1311615" y="730460"/>
                </a:lnTo>
                <a:lnTo>
                  <a:pt x="1266502" y="753203"/>
                </a:lnTo>
                <a:lnTo>
                  <a:pt x="1223232" y="770963"/>
                </a:lnTo>
                <a:lnTo>
                  <a:pt x="1182290" y="783542"/>
                </a:lnTo>
                <a:lnTo>
                  <a:pt x="1144162" y="790741"/>
                </a:lnTo>
                <a:lnTo>
                  <a:pt x="1109334" y="792360"/>
                </a:lnTo>
                <a:lnTo>
                  <a:pt x="1078292" y="788199"/>
                </a:lnTo>
                <a:lnTo>
                  <a:pt x="1051522" y="778060"/>
                </a:lnTo>
                <a:lnTo>
                  <a:pt x="1029509" y="761742"/>
                </a:lnTo>
                <a:lnTo>
                  <a:pt x="1008107" y="728813"/>
                </a:lnTo>
                <a:lnTo>
                  <a:pt x="999141" y="686601"/>
                </a:lnTo>
                <a:lnTo>
                  <a:pt x="1002025" y="636522"/>
                </a:lnTo>
                <a:lnTo>
                  <a:pt x="1016173" y="579994"/>
                </a:lnTo>
                <a:lnTo>
                  <a:pt x="967430" y="622986"/>
                </a:lnTo>
                <a:lnTo>
                  <a:pt x="918434" y="661635"/>
                </a:lnTo>
                <a:lnTo>
                  <a:pt x="869712" y="695725"/>
                </a:lnTo>
                <a:lnTo>
                  <a:pt x="821787" y="725039"/>
                </a:lnTo>
                <a:lnTo>
                  <a:pt x="775183" y="749362"/>
                </a:lnTo>
                <a:lnTo>
                  <a:pt x="730427" y="768479"/>
                </a:lnTo>
                <a:lnTo>
                  <a:pt x="688043" y="782173"/>
                </a:lnTo>
                <a:lnTo>
                  <a:pt x="648555" y="790228"/>
                </a:lnTo>
                <a:lnTo>
                  <a:pt x="612488" y="792428"/>
                </a:lnTo>
                <a:close/>
              </a:path>
            </a:pathLst>
          </a:custGeom>
          <a:solidFill>
            <a:srgbClr val="2B3D4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2563366" y="3852084"/>
            <a:ext cx="1791335" cy="792480"/>
          </a:xfrm>
          <a:custGeom>
            <a:avLst/>
            <a:gdLst/>
            <a:ahLst/>
            <a:cxnLst/>
            <a:rect l="l" t="t" r="r" b="b"/>
            <a:pathLst>
              <a:path w="1791334" h="792479">
                <a:moveTo>
                  <a:pt x="612488" y="792428"/>
                </a:moveTo>
                <a:lnTo>
                  <a:pt x="552717" y="778401"/>
                </a:lnTo>
                <a:lnTo>
                  <a:pt x="508661" y="728813"/>
                </a:lnTo>
                <a:lnTo>
                  <a:pt x="499695" y="686600"/>
                </a:lnTo>
                <a:lnTo>
                  <a:pt x="502579" y="636521"/>
                </a:lnTo>
                <a:lnTo>
                  <a:pt x="516727" y="579994"/>
                </a:lnTo>
                <a:lnTo>
                  <a:pt x="467984" y="622986"/>
                </a:lnTo>
                <a:lnTo>
                  <a:pt x="418989" y="661635"/>
                </a:lnTo>
                <a:lnTo>
                  <a:pt x="370266" y="695724"/>
                </a:lnTo>
                <a:lnTo>
                  <a:pt x="322341" y="725039"/>
                </a:lnTo>
                <a:lnTo>
                  <a:pt x="275738" y="749362"/>
                </a:lnTo>
                <a:lnTo>
                  <a:pt x="230981" y="768479"/>
                </a:lnTo>
                <a:lnTo>
                  <a:pt x="188597" y="782173"/>
                </a:lnTo>
                <a:lnTo>
                  <a:pt x="149109" y="790228"/>
                </a:lnTo>
                <a:lnTo>
                  <a:pt x="113042" y="792428"/>
                </a:lnTo>
                <a:lnTo>
                  <a:pt x="80921" y="788558"/>
                </a:lnTo>
                <a:lnTo>
                  <a:pt x="30616" y="761742"/>
                </a:lnTo>
                <a:lnTo>
                  <a:pt x="4160" y="712959"/>
                </a:lnTo>
                <a:lnTo>
                  <a:pt x="0" y="681917"/>
                </a:lnTo>
                <a:lnTo>
                  <a:pt x="1618" y="647090"/>
                </a:lnTo>
                <a:lnTo>
                  <a:pt x="8817" y="608962"/>
                </a:lnTo>
                <a:lnTo>
                  <a:pt x="21396" y="568020"/>
                </a:lnTo>
                <a:lnTo>
                  <a:pt x="39157" y="524750"/>
                </a:lnTo>
                <a:lnTo>
                  <a:pt x="61899" y="479636"/>
                </a:lnTo>
                <a:lnTo>
                  <a:pt x="89423" y="433166"/>
                </a:lnTo>
                <a:lnTo>
                  <a:pt x="121531" y="385824"/>
                </a:lnTo>
                <a:lnTo>
                  <a:pt x="158022" y="338097"/>
                </a:lnTo>
                <a:lnTo>
                  <a:pt x="198698" y="290469"/>
                </a:lnTo>
                <a:lnTo>
                  <a:pt x="243359" y="243428"/>
                </a:lnTo>
                <a:lnTo>
                  <a:pt x="290400" y="198767"/>
                </a:lnTo>
                <a:lnTo>
                  <a:pt x="338028" y="158091"/>
                </a:lnTo>
                <a:lnTo>
                  <a:pt x="385755" y="121600"/>
                </a:lnTo>
                <a:lnTo>
                  <a:pt x="433097" y="89492"/>
                </a:lnTo>
                <a:lnTo>
                  <a:pt x="479567" y="61967"/>
                </a:lnTo>
                <a:lnTo>
                  <a:pt x="524681" y="39225"/>
                </a:lnTo>
                <a:lnTo>
                  <a:pt x="567951" y="21465"/>
                </a:lnTo>
                <a:lnTo>
                  <a:pt x="608893" y="8886"/>
                </a:lnTo>
                <a:lnTo>
                  <a:pt x="647021" y="1687"/>
                </a:lnTo>
                <a:lnTo>
                  <a:pt x="681848" y="68"/>
                </a:lnTo>
                <a:lnTo>
                  <a:pt x="712890" y="4229"/>
                </a:lnTo>
                <a:lnTo>
                  <a:pt x="739661" y="14368"/>
                </a:lnTo>
                <a:lnTo>
                  <a:pt x="761674" y="30685"/>
                </a:lnTo>
                <a:lnTo>
                  <a:pt x="783075" y="63614"/>
                </a:lnTo>
                <a:lnTo>
                  <a:pt x="792041" y="105827"/>
                </a:lnTo>
                <a:lnTo>
                  <a:pt x="789158" y="155906"/>
                </a:lnTo>
                <a:lnTo>
                  <a:pt x="775010" y="212434"/>
                </a:lnTo>
                <a:lnTo>
                  <a:pt x="823754" y="169441"/>
                </a:lnTo>
                <a:lnTo>
                  <a:pt x="872749" y="130793"/>
                </a:lnTo>
                <a:lnTo>
                  <a:pt x="921472" y="96703"/>
                </a:lnTo>
                <a:lnTo>
                  <a:pt x="969397" y="67389"/>
                </a:lnTo>
                <a:lnTo>
                  <a:pt x="1016000" y="43065"/>
                </a:lnTo>
                <a:lnTo>
                  <a:pt x="1060756" y="23949"/>
                </a:lnTo>
                <a:lnTo>
                  <a:pt x="1103140" y="10255"/>
                </a:lnTo>
                <a:lnTo>
                  <a:pt x="1142628" y="2200"/>
                </a:lnTo>
                <a:lnTo>
                  <a:pt x="1178695" y="0"/>
                </a:lnTo>
                <a:lnTo>
                  <a:pt x="1210816" y="3870"/>
                </a:lnTo>
                <a:lnTo>
                  <a:pt x="1238466" y="14026"/>
                </a:lnTo>
                <a:lnTo>
                  <a:pt x="1261120" y="30685"/>
                </a:lnTo>
                <a:lnTo>
                  <a:pt x="1282522" y="63614"/>
                </a:lnTo>
                <a:lnTo>
                  <a:pt x="1291488" y="105827"/>
                </a:lnTo>
                <a:lnTo>
                  <a:pt x="1288604" y="155907"/>
                </a:lnTo>
                <a:lnTo>
                  <a:pt x="1274456" y="212434"/>
                </a:lnTo>
                <a:lnTo>
                  <a:pt x="1323199" y="169441"/>
                </a:lnTo>
                <a:lnTo>
                  <a:pt x="1372195" y="130793"/>
                </a:lnTo>
                <a:lnTo>
                  <a:pt x="1420917" y="96703"/>
                </a:lnTo>
                <a:lnTo>
                  <a:pt x="1468843" y="67389"/>
                </a:lnTo>
                <a:lnTo>
                  <a:pt x="1515446" y="43065"/>
                </a:lnTo>
                <a:lnTo>
                  <a:pt x="1560202" y="23949"/>
                </a:lnTo>
                <a:lnTo>
                  <a:pt x="1602586" y="10255"/>
                </a:lnTo>
                <a:lnTo>
                  <a:pt x="1642074" y="2200"/>
                </a:lnTo>
                <a:lnTo>
                  <a:pt x="1678141" y="0"/>
                </a:lnTo>
                <a:lnTo>
                  <a:pt x="1710262" y="3870"/>
                </a:lnTo>
                <a:lnTo>
                  <a:pt x="1760567" y="30685"/>
                </a:lnTo>
                <a:lnTo>
                  <a:pt x="1787023" y="79469"/>
                </a:lnTo>
                <a:lnTo>
                  <a:pt x="1791183" y="110511"/>
                </a:lnTo>
                <a:lnTo>
                  <a:pt x="1789565" y="145338"/>
                </a:lnTo>
                <a:lnTo>
                  <a:pt x="1782366" y="183466"/>
                </a:lnTo>
                <a:lnTo>
                  <a:pt x="1769787" y="224408"/>
                </a:lnTo>
                <a:lnTo>
                  <a:pt x="1752026" y="267679"/>
                </a:lnTo>
                <a:lnTo>
                  <a:pt x="1729284" y="312792"/>
                </a:lnTo>
                <a:lnTo>
                  <a:pt x="1701760" y="359262"/>
                </a:lnTo>
                <a:lnTo>
                  <a:pt x="1669652" y="406604"/>
                </a:lnTo>
                <a:lnTo>
                  <a:pt x="1633161" y="454331"/>
                </a:lnTo>
                <a:lnTo>
                  <a:pt x="1592485" y="501959"/>
                </a:lnTo>
                <a:lnTo>
                  <a:pt x="1547824" y="549000"/>
                </a:lnTo>
                <a:lnTo>
                  <a:pt x="1500783" y="593661"/>
                </a:lnTo>
                <a:lnTo>
                  <a:pt x="1453155" y="634337"/>
                </a:lnTo>
                <a:lnTo>
                  <a:pt x="1405428" y="670828"/>
                </a:lnTo>
                <a:lnTo>
                  <a:pt x="1358086" y="702936"/>
                </a:lnTo>
                <a:lnTo>
                  <a:pt x="1311615" y="730460"/>
                </a:lnTo>
                <a:lnTo>
                  <a:pt x="1266502" y="753203"/>
                </a:lnTo>
                <a:lnTo>
                  <a:pt x="1223232" y="770963"/>
                </a:lnTo>
                <a:lnTo>
                  <a:pt x="1182290" y="783542"/>
                </a:lnTo>
                <a:lnTo>
                  <a:pt x="1144162" y="790741"/>
                </a:lnTo>
                <a:lnTo>
                  <a:pt x="1109334" y="792360"/>
                </a:lnTo>
                <a:lnTo>
                  <a:pt x="1078292" y="788199"/>
                </a:lnTo>
                <a:lnTo>
                  <a:pt x="1051522" y="778060"/>
                </a:lnTo>
                <a:lnTo>
                  <a:pt x="1029509" y="761742"/>
                </a:lnTo>
                <a:lnTo>
                  <a:pt x="1008107" y="728813"/>
                </a:lnTo>
                <a:lnTo>
                  <a:pt x="999141" y="686601"/>
                </a:lnTo>
                <a:lnTo>
                  <a:pt x="1002025" y="636522"/>
                </a:lnTo>
                <a:lnTo>
                  <a:pt x="1016173" y="579994"/>
                </a:lnTo>
                <a:lnTo>
                  <a:pt x="967430" y="622986"/>
                </a:lnTo>
                <a:lnTo>
                  <a:pt x="918434" y="661635"/>
                </a:lnTo>
                <a:lnTo>
                  <a:pt x="869712" y="695725"/>
                </a:lnTo>
                <a:lnTo>
                  <a:pt x="821787" y="725039"/>
                </a:lnTo>
                <a:lnTo>
                  <a:pt x="775183" y="749362"/>
                </a:lnTo>
                <a:lnTo>
                  <a:pt x="730427" y="768479"/>
                </a:lnTo>
                <a:lnTo>
                  <a:pt x="688043" y="782173"/>
                </a:lnTo>
                <a:lnTo>
                  <a:pt x="648555" y="790228"/>
                </a:lnTo>
                <a:lnTo>
                  <a:pt x="612488" y="792428"/>
                </a:lnTo>
                <a:close/>
              </a:path>
            </a:pathLst>
          </a:custGeom>
          <a:solidFill>
            <a:srgbClr val="2B3D4F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6750" y="2457450"/>
            <a:ext cx="8324850" cy="7162800"/>
          </a:xfrm>
          <a:custGeom>
            <a:avLst/>
            <a:gdLst/>
            <a:ahLst/>
            <a:cxnLst/>
            <a:rect l="l" t="t" r="r" b="b"/>
            <a:pathLst>
              <a:path w="8324850" h="7162800">
                <a:moveTo>
                  <a:pt x="8086724" y="7162799"/>
                </a:moveTo>
                <a:lnTo>
                  <a:pt x="238124" y="7162799"/>
                </a:lnTo>
                <a:lnTo>
                  <a:pt x="191452" y="7158181"/>
                </a:lnTo>
                <a:lnTo>
                  <a:pt x="146998" y="7144673"/>
                </a:lnTo>
                <a:lnTo>
                  <a:pt x="106013" y="7122791"/>
                </a:lnTo>
                <a:lnTo>
                  <a:pt x="69745" y="7093054"/>
                </a:lnTo>
                <a:lnTo>
                  <a:pt x="40007" y="7056786"/>
                </a:lnTo>
                <a:lnTo>
                  <a:pt x="18126" y="7015801"/>
                </a:lnTo>
                <a:lnTo>
                  <a:pt x="4617" y="6971347"/>
                </a:lnTo>
                <a:lnTo>
                  <a:pt x="0" y="6924674"/>
                </a:lnTo>
                <a:lnTo>
                  <a:pt x="0" y="238124"/>
                </a:lnTo>
                <a:lnTo>
                  <a:pt x="4617" y="191452"/>
                </a:lnTo>
                <a:lnTo>
                  <a:pt x="18126" y="146998"/>
                </a:lnTo>
                <a:lnTo>
                  <a:pt x="40007" y="106013"/>
                </a:lnTo>
                <a:lnTo>
                  <a:pt x="69745" y="69745"/>
                </a:lnTo>
                <a:lnTo>
                  <a:pt x="106013" y="40007"/>
                </a:lnTo>
                <a:lnTo>
                  <a:pt x="146998" y="18126"/>
                </a:lnTo>
                <a:lnTo>
                  <a:pt x="191452" y="4617"/>
                </a:lnTo>
                <a:lnTo>
                  <a:pt x="238124" y="0"/>
                </a:lnTo>
                <a:lnTo>
                  <a:pt x="8086724" y="0"/>
                </a:lnTo>
                <a:lnTo>
                  <a:pt x="8133397" y="4617"/>
                </a:lnTo>
                <a:lnTo>
                  <a:pt x="8177850" y="18126"/>
                </a:lnTo>
                <a:lnTo>
                  <a:pt x="8218836" y="40007"/>
                </a:lnTo>
                <a:lnTo>
                  <a:pt x="8255104" y="69745"/>
                </a:lnTo>
                <a:lnTo>
                  <a:pt x="8284841" y="106013"/>
                </a:lnTo>
                <a:lnTo>
                  <a:pt x="8306723" y="146998"/>
                </a:lnTo>
                <a:lnTo>
                  <a:pt x="8320231" y="191452"/>
                </a:lnTo>
                <a:lnTo>
                  <a:pt x="8324849" y="238124"/>
                </a:lnTo>
                <a:lnTo>
                  <a:pt x="8324849" y="6924674"/>
                </a:lnTo>
                <a:lnTo>
                  <a:pt x="8320231" y="6971347"/>
                </a:lnTo>
                <a:lnTo>
                  <a:pt x="8306723" y="7015801"/>
                </a:lnTo>
                <a:lnTo>
                  <a:pt x="8284841" y="7056786"/>
                </a:lnTo>
                <a:lnTo>
                  <a:pt x="8255104" y="7093054"/>
                </a:lnTo>
                <a:lnTo>
                  <a:pt x="8218836" y="7122791"/>
                </a:lnTo>
                <a:lnTo>
                  <a:pt x="8177850" y="7144673"/>
                </a:lnTo>
                <a:lnTo>
                  <a:pt x="8133397" y="7158181"/>
                </a:lnTo>
                <a:lnTo>
                  <a:pt x="8086724" y="7162799"/>
                </a:lnTo>
                <a:close/>
              </a:path>
            </a:pathLst>
          </a:custGeom>
          <a:solidFill>
            <a:srgbClr val="A6D4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9296399" y="2457450"/>
            <a:ext cx="8324850" cy="7162800"/>
          </a:xfrm>
          <a:custGeom>
            <a:avLst/>
            <a:gdLst/>
            <a:ahLst/>
            <a:cxnLst/>
            <a:rect l="l" t="t" r="r" b="b"/>
            <a:pathLst>
              <a:path w="8324850" h="7162800">
                <a:moveTo>
                  <a:pt x="8086724" y="7162799"/>
                </a:moveTo>
                <a:lnTo>
                  <a:pt x="238124" y="7162799"/>
                </a:lnTo>
                <a:lnTo>
                  <a:pt x="191452" y="7158181"/>
                </a:lnTo>
                <a:lnTo>
                  <a:pt x="146998" y="7144673"/>
                </a:lnTo>
                <a:lnTo>
                  <a:pt x="106012" y="7122791"/>
                </a:lnTo>
                <a:lnTo>
                  <a:pt x="69745" y="7093054"/>
                </a:lnTo>
                <a:lnTo>
                  <a:pt x="40007" y="7056786"/>
                </a:lnTo>
                <a:lnTo>
                  <a:pt x="18126" y="7015801"/>
                </a:lnTo>
                <a:lnTo>
                  <a:pt x="4617" y="6971347"/>
                </a:lnTo>
                <a:lnTo>
                  <a:pt x="0" y="6924674"/>
                </a:lnTo>
                <a:lnTo>
                  <a:pt x="0" y="238124"/>
                </a:lnTo>
                <a:lnTo>
                  <a:pt x="4617" y="191452"/>
                </a:lnTo>
                <a:lnTo>
                  <a:pt x="18126" y="146998"/>
                </a:lnTo>
                <a:lnTo>
                  <a:pt x="40007" y="106013"/>
                </a:lnTo>
                <a:lnTo>
                  <a:pt x="69745" y="69745"/>
                </a:lnTo>
                <a:lnTo>
                  <a:pt x="106012" y="40007"/>
                </a:lnTo>
                <a:lnTo>
                  <a:pt x="146998" y="18126"/>
                </a:lnTo>
                <a:lnTo>
                  <a:pt x="191452" y="4617"/>
                </a:lnTo>
                <a:lnTo>
                  <a:pt x="238124" y="0"/>
                </a:lnTo>
                <a:lnTo>
                  <a:pt x="8086724" y="0"/>
                </a:lnTo>
                <a:lnTo>
                  <a:pt x="8133396" y="4617"/>
                </a:lnTo>
                <a:lnTo>
                  <a:pt x="8177850" y="18126"/>
                </a:lnTo>
                <a:lnTo>
                  <a:pt x="8218836" y="40007"/>
                </a:lnTo>
                <a:lnTo>
                  <a:pt x="8255104" y="69745"/>
                </a:lnTo>
                <a:lnTo>
                  <a:pt x="8284841" y="106013"/>
                </a:lnTo>
                <a:lnTo>
                  <a:pt x="8306723" y="146998"/>
                </a:lnTo>
                <a:lnTo>
                  <a:pt x="8320231" y="191452"/>
                </a:lnTo>
                <a:lnTo>
                  <a:pt x="8324849" y="238124"/>
                </a:lnTo>
                <a:lnTo>
                  <a:pt x="8324849" y="6924674"/>
                </a:lnTo>
                <a:lnTo>
                  <a:pt x="8320231" y="6971347"/>
                </a:lnTo>
                <a:lnTo>
                  <a:pt x="8306723" y="7015801"/>
                </a:lnTo>
                <a:lnTo>
                  <a:pt x="8284841" y="7056786"/>
                </a:lnTo>
                <a:lnTo>
                  <a:pt x="8255104" y="7093054"/>
                </a:lnTo>
                <a:lnTo>
                  <a:pt x="8218836" y="7122791"/>
                </a:lnTo>
                <a:lnTo>
                  <a:pt x="8177850" y="7144673"/>
                </a:lnTo>
                <a:lnTo>
                  <a:pt x="8133396" y="7158181"/>
                </a:lnTo>
                <a:lnTo>
                  <a:pt x="8086724" y="7162799"/>
                </a:lnTo>
                <a:close/>
              </a:path>
            </a:pathLst>
          </a:custGeom>
          <a:solidFill>
            <a:srgbClr val="A6D4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61643" rIns="0" bIns="0" rtlCol="0">
            <a:spAutoFit/>
          </a:bodyPr>
          <a:lstStyle/>
          <a:p>
            <a:pPr marL="3304540">
              <a:lnSpc>
                <a:spcPct val="100000"/>
              </a:lnSpc>
              <a:spcBef>
                <a:spcPts val="100"/>
              </a:spcBef>
            </a:pPr>
            <a:r>
              <a:rPr spc="-470" dirty="0"/>
              <a:t>Output</a:t>
            </a:r>
            <a:r>
              <a:rPr spc="-220" dirty="0"/>
              <a:t> </a:t>
            </a:r>
            <a:r>
              <a:rPr spc="-445" dirty="0"/>
              <a:t>Specifications</a:t>
            </a:r>
            <a:endParaRPr spc="-445" dirty="0"/>
          </a:p>
        </p:txBody>
      </p:sp>
      <p:sp>
        <p:nvSpPr>
          <p:cNvPr id="5" name="object 5"/>
          <p:cNvSpPr txBox="1"/>
          <p:nvPr/>
        </p:nvSpPr>
        <p:spPr>
          <a:xfrm>
            <a:off x="11287967" y="4574418"/>
            <a:ext cx="4341495" cy="2823845"/>
          </a:xfrm>
          <a:prstGeom prst="rect">
            <a:avLst/>
          </a:prstGeom>
        </p:spPr>
        <p:txBody>
          <a:bodyPr vert="horz" wrap="square" lIns="0" tIns="454659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80"/>
              </a:spcBef>
            </a:pPr>
            <a:r>
              <a:rPr sz="6000" b="1" spc="-2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JSON</a:t>
            </a:r>
            <a:endParaRPr sz="6000">
              <a:latin typeface="Trebuchet MS" panose="020B0603020202020204"/>
              <a:cs typeface="Trebuchet MS" panose="020B0603020202020204"/>
            </a:endParaRPr>
          </a:p>
          <a:p>
            <a:pPr marL="12065" marR="5080" algn="ctr">
              <a:lnSpc>
                <a:spcPct val="115000"/>
              </a:lnSpc>
              <a:spcBef>
                <a:spcPts val="1000"/>
              </a:spcBef>
            </a:pP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Structured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format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</a:t>
            </a:r>
            <a:r>
              <a:rPr sz="2500" spc="-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storing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prediction</a:t>
            </a:r>
            <a:r>
              <a:rPr sz="2500" spc="-1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7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data,</a:t>
            </a:r>
            <a:r>
              <a:rPr sz="2500" spc="-1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3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facilitating</a:t>
            </a:r>
            <a:r>
              <a:rPr sz="2500" spc="-12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easy </a:t>
            </a:r>
            <a:r>
              <a:rPr sz="2500" spc="-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integration</a:t>
            </a:r>
            <a:r>
              <a:rPr sz="2500" spc="-1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and</a:t>
            </a:r>
            <a:r>
              <a:rPr sz="2500" spc="-14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analysis.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198706" y="4574418"/>
            <a:ext cx="5244465" cy="2823845"/>
          </a:xfrm>
          <a:prstGeom prst="rect">
            <a:avLst/>
          </a:prstGeom>
        </p:spPr>
        <p:txBody>
          <a:bodyPr vert="horz" wrap="square" lIns="0" tIns="454659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580"/>
              </a:spcBef>
            </a:pPr>
            <a:r>
              <a:rPr sz="6000" b="1" spc="-20" dirty="0">
                <a:solidFill>
                  <a:srgbClr val="2B3D4F"/>
                </a:solidFill>
                <a:latin typeface="Trebuchet MS" panose="020B0603020202020204"/>
                <a:cs typeface="Trebuchet MS" panose="020B0603020202020204"/>
              </a:rPr>
              <a:t>MIDI</a:t>
            </a:r>
            <a:endParaRPr sz="6000">
              <a:latin typeface="Trebuchet MS" panose="020B0603020202020204"/>
              <a:cs typeface="Trebuchet MS" panose="020B0603020202020204"/>
            </a:endParaRPr>
          </a:p>
          <a:p>
            <a:pPr marL="12065" marR="5080" algn="ctr">
              <a:lnSpc>
                <a:spcPct val="115000"/>
              </a:lnSpc>
              <a:spcBef>
                <a:spcPts val="1000"/>
              </a:spcBef>
            </a:pPr>
            <a:r>
              <a:rPr sz="2500" spc="-3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Standard</a:t>
            </a:r>
            <a:r>
              <a:rPr sz="2500" spc="-9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1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MIDI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file</a:t>
            </a:r>
            <a:r>
              <a:rPr sz="2500" spc="-5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format</a:t>
            </a:r>
            <a:r>
              <a:rPr sz="2500" spc="-5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containing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note</a:t>
            </a:r>
            <a:r>
              <a:rPr sz="25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information</a:t>
            </a:r>
            <a:r>
              <a:rPr sz="25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and</a:t>
            </a:r>
            <a:r>
              <a:rPr sz="25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velocity</a:t>
            </a:r>
            <a:r>
              <a:rPr sz="2500" spc="-15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data</a:t>
            </a:r>
            <a:r>
              <a:rPr sz="2500" spc="-15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2500" spc="-25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for </a:t>
            </a:r>
            <a:r>
              <a:rPr sz="2500" spc="-10" dirty="0">
                <a:solidFill>
                  <a:srgbClr val="2B3D4F"/>
                </a:solidFill>
                <a:latin typeface="Tahoma" panose="020B0604030504040204"/>
                <a:cs typeface="Tahoma" panose="020B0604030504040204"/>
              </a:rPr>
              <a:t>playback.</a:t>
            </a:r>
            <a:endParaRPr sz="2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925499" y="3852084"/>
            <a:ext cx="1791335" cy="792480"/>
          </a:xfrm>
          <a:custGeom>
            <a:avLst/>
            <a:gdLst/>
            <a:ahLst/>
            <a:cxnLst/>
            <a:rect l="l" t="t" r="r" b="b"/>
            <a:pathLst>
              <a:path w="1791335" h="792479">
                <a:moveTo>
                  <a:pt x="612488" y="792428"/>
                </a:moveTo>
                <a:lnTo>
                  <a:pt x="552717" y="778401"/>
                </a:lnTo>
                <a:lnTo>
                  <a:pt x="508661" y="728813"/>
                </a:lnTo>
                <a:lnTo>
                  <a:pt x="499695" y="686600"/>
                </a:lnTo>
                <a:lnTo>
                  <a:pt x="502579" y="636521"/>
                </a:lnTo>
                <a:lnTo>
                  <a:pt x="516727" y="579994"/>
                </a:lnTo>
                <a:lnTo>
                  <a:pt x="467984" y="622986"/>
                </a:lnTo>
                <a:lnTo>
                  <a:pt x="418989" y="661635"/>
                </a:lnTo>
                <a:lnTo>
                  <a:pt x="370266" y="695724"/>
                </a:lnTo>
                <a:lnTo>
                  <a:pt x="322341" y="725039"/>
                </a:lnTo>
                <a:lnTo>
                  <a:pt x="275738" y="749362"/>
                </a:lnTo>
                <a:lnTo>
                  <a:pt x="230981" y="768479"/>
                </a:lnTo>
                <a:lnTo>
                  <a:pt x="188597" y="782173"/>
                </a:lnTo>
                <a:lnTo>
                  <a:pt x="149109" y="790228"/>
                </a:lnTo>
                <a:lnTo>
                  <a:pt x="113042" y="792428"/>
                </a:lnTo>
                <a:lnTo>
                  <a:pt x="80921" y="788558"/>
                </a:lnTo>
                <a:lnTo>
                  <a:pt x="30616" y="761742"/>
                </a:lnTo>
                <a:lnTo>
                  <a:pt x="4160" y="712959"/>
                </a:lnTo>
                <a:lnTo>
                  <a:pt x="0" y="681917"/>
                </a:lnTo>
                <a:lnTo>
                  <a:pt x="1618" y="647090"/>
                </a:lnTo>
                <a:lnTo>
                  <a:pt x="8817" y="608962"/>
                </a:lnTo>
                <a:lnTo>
                  <a:pt x="21396" y="568020"/>
                </a:lnTo>
                <a:lnTo>
                  <a:pt x="39157" y="524750"/>
                </a:lnTo>
                <a:lnTo>
                  <a:pt x="61899" y="479636"/>
                </a:lnTo>
                <a:lnTo>
                  <a:pt x="89423" y="433166"/>
                </a:lnTo>
                <a:lnTo>
                  <a:pt x="121531" y="385824"/>
                </a:lnTo>
                <a:lnTo>
                  <a:pt x="158022" y="338097"/>
                </a:lnTo>
                <a:lnTo>
                  <a:pt x="198698" y="290469"/>
                </a:lnTo>
                <a:lnTo>
                  <a:pt x="243359" y="243428"/>
                </a:lnTo>
                <a:lnTo>
                  <a:pt x="290400" y="198767"/>
                </a:lnTo>
                <a:lnTo>
                  <a:pt x="338028" y="158091"/>
                </a:lnTo>
                <a:lnTo>
                  <a:pt x="385755" y="121600"/>
                </a:lnTo>
                <a:lnTo>
                  <a:pt x="433097" y="89492"/>
                </a:lnTo>
                <a:lnTo>
                  <a:pt x="479567" y="61967"/>
                </a:lnTo>
                <a:lnTo>
                  <a:pt x="524681" y="39225"/>
                </a:lnTo>
                <a:lnTo>
                  <a:pt x="567951" y="21465"/>
                </a:lnTo>
                <a:lnTo>
                  <a:pt x="608893" y="8886"/>
                </a:lnTo>
                <a:lnTo>
                  <a:pt x="647021" y="1687"/>
                </a:lnTo>
                <a:lnTo>
                  <a:pt x="681848" y="68"/>
                </a:lnTo>
                <a:lnTo>
                  <a:pt x="712890" y="4229"/>
                </a:lnTo>
                <a:lnTo>
                  <a:pt x="739661" y="14368"/>
                </a:lnTo>
                <a:lnTo>
                  <a:pt x="761674" y="30685"/>
                </a:lnTo>
                <a:lnTo>
                  <a:pt x="783075" y="63614"/>
                </a:lnTo>
                <a:lnTo>
                  <a:pt x="792041" y="105827"/>
                </a:lnTo>
                <a:lnTo>
                  <a:pt x="789158" y="155906"/>
                </a:lnTo>
                <a:lnTo>
                  <a:pt x="775010" y="212434"/>
                </a:lnTo>
                <a:lnTo>
                  <a:pt x="823754" y="169441"/>
                </a:lnTo>
                <a:lnTo>
                  <a:pt x="872749" y="130793"/>
                </a:lnTo>
                <a:lnTo>
                  <a:pt x="921472" y="96703"/>
                </a:lnTo>
                <a:lnTo>
                  <a:pt x="969397" y="67389"/>
                </a:lnTo>
                <a:lnTo>
                  <a:pt x="1016000" y="43065"/>
                </a:lnTo>
                <a:lnTo>
                  <a:pt x="1060756" y="23949"/>
                </a:lnTo>
                <a:lnTo>
                  <a:pt x="1103140" y="10255"/>
                </a:lnTo>
                <a:lnTo>
                  <a:pt x="1142628" y="2200"/>
                </a:lnTo>
                <a:lnTo>
                  <a:pt x="1178695" y="0"/>
                </a:lnTo>
                <a:lnTo>
                  <a:pt x="1210816" y="3870"/>
                </a:lnTo>
                <a:lnTo>
                  <a:pt x="1238466" y="14026"/>
                </a:lnTo>
                <a:lnTo>
                  <a:pt x="1261120" y="30685"/>
                </a:lnTo>
                <a:lnTo>
                  <a:pt x="1282522" y="63614"/>
                </a:lnTo>
                <a:lnTo>
                  <a:pt x="1291488" y="105827"/>
                </a:lnTo>
                <a:lnTo>
                  <a:pt x="1288604" y="155907"/>
                </a:lnTo>
                <a:lnTo>
                  <a:pt x="1274456" y="212434"/>
                </a:lnTo>
                <a:lnTo>
                  <a:pt x="1323199" y="169441"/>
                </a:lnTo>
                <a:lnTo>
                  <a:pt x="1372195" y="130793"/>
                </a:lnTo>
                <a:lnTo>
                  <a:pt x="1420917" y="96703"/>
                </a:lnTo>
                <a:lnTo>
                  <a:pt x="1468843" y="67389"/>
                </a:lnTo>
                <a:lnTo>
                  <a:pt x="1515446" y="43065"/>
                </a:lnTo>
                <a:lnTo>
                  <a:pt x="1560202" y="23949"/>
                </a:lnTo>
                <a:lnTo>
                  <a:pt x="1602586" y="10255"/>
                </a:lnTo>
                <a:lnTo>
                  <a:pt x="1642074" y="2200"/>
                </a:lnTo>
                <a:lnTo>
                  <a:pt x="1678141" y="0"/>
                </a:lnTo>
                <a:lnTo>
                  <a:pt x="1710262" y="3870"/>
                </a:lnTo>
                <a:lnTo>
                  <a:pt x="1760567" y="30685"/>
                </a:lnTo>
                <a:lnTo>
                  <a:pt x="1787023" y="79469"/>
                </a:lnTo>
                <a:lnTo>
                  <a:pt x="1791183" y="110511"/>
                </a:lnTo>
                <a:lnTo>
                  <a:pt x="1789565" y="145338"/>
                </a:lnTo>
                <a:lnTo>
                  <a:pt x="1782366" y="183466"/>
                </a:lnTo>
                <a:lnTo>
                  <a:pt x="1769787" y="224408"/>
                </a:lnTo>
                <a:lnTo>
                  <a:pt x="1752026" y="267679"/>
                </a:lnTo>
                <a:lnTo>
                  <a:pt x="1729284" y="312792"/>
                </a:lnTo>
                <a:lnTo>
                  <a:pt x="1701760" y="359262"/>
                </a:lnTo>
                <a:lnTo>
                  <a:pt x="1669652" y="406604"/>
                </a:lnTo>
                <a:lnTo>
                  <a:pt x="1633161" y="454331"/>
                </a:lnTo>
                <a:lnTo>
                  <a:pt x="1592485" y="501959"/>
                </a:lnTo>
                <a:lnTo>
                  <a:pt x="1547824" y="549000"/>
                </a:lnTo>
                <a:lnTo>
                  <a:pt x="1500783" y="593661"/>
                </a:lnTo>
                <a:lnTo>
                  <a:pt x="1453155" y="634337"/>
                </a:lnTo>
                <a:lnTo>
                  <a:pt x="1405428" y="670828"/>
                </a:lnTo>
                <a:lnTo>
                  <a:pt x="1358086" y="702936"/>
                </a:lnTo>
                <a:lnTo>
                  <a:pt x="1311615" y="730460"/>
                </a:lnTo>
                <a:lnTo>
                  <a:pt x="1266502" y="753203"/>
                </a:lnTo>
                <a:lnTo>
                  <a:pt x="1223232" y="770963"/>
                </a:lnTo>
                <a:lnTo>
                  <a:pt x="1182290" y="783542"/>
                </a:lnTo>
                <a:lnTo>
                  <a:pt x="1144162" y="790741"/>
                </a:lnTo>
                <a:lnTo>
                  <a:pt x="1109334" y="792360"/>
                </a:lnTo>
                <a:lnTo>
                  <a:pt x="1078292" y="788199"/>
                </a:lnTo>
                <a:lnTo>
                  <a:pt x="1051522" y="778060"/>
                </a:lnTo>
                <a:lnTo>
                  <a:pt x="1029509" y="761742"/>
                </a:lnTo>
                <a:lnTo>
                  <a:pt x="1008107" y="728813"/>
                </a:lnTo>
                <a:lnTo>
                  <a:pt x="999141" y="686601"/>
                </a:lnTo>
                <a:lnTo>
                  <a:pt x="1002025" y="636522"/>
                </a:lnTo>
                <a:lnTo>
                  <a:pt x="1016173" y="579994"/>
                </a:lnTo>
                <a:lnTo>
                  <a:pt x="967430" y="622986"/>
                </a:lnTo>
                <a:lnTo>
                  <a:pt x="918434" y="661635"/>
                </a:lnTo>
                <a:lnTo>
                  <a:pt x="869712" y="695725"/>
                </a:lnTo>
                <a:lnTo>
                  <a:pt x="821787" y="725039"/>
                </a:lnTo>
                <a:lnTo>
                  <a:pt x="775183" y="749362"/>
                </a:lnTo>
                <a:lnTo>
                  <a:pt x="730427" y="768479"/>
                </a:lnTo>
                <a:lnTo>
                  <a:pt x="688043" y="782173"/>
                </a:lnTo>
                <a:lnTo>
                  <a:pt x="648555" y="790228"/>
                </a:lnTo>
                <a:lnTo>
                  <a:pt x="612488" y="792428"/>
                </a:lnTo>
                <a:close/>
              </a:path>
            </a:pathLst>
          </a:custGeom>
          <a:solidFill>
            <a:srgbClr val="2B3D4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12563366" y="3852084"/>
            <a:ext cx="1791335" cy="792480"/>
          </a:xfrm>
          <a:custGeom>
            <a:avLst/>
            <a:gdLst/>
            <a:ahLst/>
            <a:cxnLst/>
            <a:rect l="l" t="t" r="r" b="b"/>
            <a:pathLst>
              <a:path w="1791334" h="792479">
                <a:moveTo>
                  <a:pt x="612488" y="792428"/>
                </a:moveTo>
                <a:lnTo>
                  <a:pt x="552717" y="778401"/>
                </a:lnTo>
                <a:lnTo>
                  <a:pt x="508661" y="728813"/>
                </a:lnTo>
                <a:lnTo>
                  <a:pt x="499695" y="686600"/>
                </a:lnTo>
                <a:lnTo>
                  <a:pt x="502579" y="636521"/>
                </a:lnTo>
                <a:lnTo>
                  <a:pt x="516727" y="579994"/>
                </a:lnTo>
                <a:lnTo>
                  <a:pt x="467984" y="622986"/>
                </a:lnTo>
                <a:lnTo>
                  <a:pt x="418989" y="661635"/>
                </a:lnTo>
                <a:lnTo>
                  <a:pt x="370266" y="695724"/>
                </a:lnTo>
                <a:lnTo>
                  <a:pt x="322341" y="725039"/>
                </a:lnTo>
                <a:lnTo>
                  <a:pt x="275738" y="749362"/>
                </a:lnTo>
                <a:lnTo>
                  <a:pt x="230981" y="768479"/>
                </a:lnTo>
                <a:lnTo>
                  <a:pt x="188597" y="782173"/>
                </a:lnTo>
                <a:lnTo>
                  <a:pt x="149109" y="790228"/>
                </a:lnTo>
                <a:lnTo>
                  <a:pt x="113042" y="792428"/>
                </a:lnTo>
                <a:lnTo>
                  <a:pt x="80921" y="788558"/>
                </a:lnTo>
                <a:lnTo>
                  <a:pt x="30616" y="761742"/>
                </a:lnTo>
                <a:lnTo>
                  <a:pt x="4160" y="712959"/>
                </a:lnTo>
                <a:lnTo>
                  <a:pt x="0" y="681917"/>
                </a:lnTo>
                <a:lnTo>
                  <a:pt x="1618" y="647090"/>
                </a:lnTo>
                <a:lnTo>
                  <a:pt x="8817" y="608962"/>
                </a:lnTo>
                <a:lnTo>
                  <a:pt x="21396" y="568020"/>
                </a:lnTo>
                <a:lnTo>
                  <a:pt x="39157" y="524750"/>
                </a:lnTo>
                <a:lnTo>
                  <a:pt x="61899" y="479636"/>
                </a:lnTo>
                <a:lnTo>
                  <a:pt x="89423" y="433166"/>
                </a:lnTo>
                <a:lnTo>
                  <a:pt x="121531" y="385824"/>
                </a:lnTo>
                <a:lnTo>
                  <a:pt x="158022" y="338097"/>
                </a:lnTo>
                <a:lnTo>
                  <a:pt x="198698" y="290469"/>
                </a:lnTo>
                <a:lnTo>
                  <a:pt x="243359" y="243428"/>
                </a:lnTo>
                <a:lnTo>
                  <a:pt x="290400" y="198767"/>
                </a:lnTo>
                <a:lnTo>
                  <a:pt x="338028" y="158091"/>
                </a:lnTo>
                <a:lnTo>
                  <a:pt x="385755" y="121600"/>
                </a:lnTo>
                <a:lnTo>
                  <a:pt x="433097" y="89492"/>
                </a:lnTo>
                <a:lnTo>
                  <a:pt x="479567" y="61967"/>
                </a:lnTo>
                <a:lnTo>
                  <a:pt x="524681" y="39225"/>
                </a:lnTo>
                <a:lnTo>
                  <a:pt x="567951" y="21465"/>
                </a:lnTo>
                <a:lnTo>
                  <a:pt x="608893" y="8886"/>
                </a:lnTo>
                <a:lnTo>
                  <a:pt x="647021" y="1687"/>
                </a:lnTo>
                <a:lnTo>
                  <a:pt x="681848" y="68"/>
                </a:lnTo>
                <a:lnTo>
                  <a:pt x="712890" y="4229"/>
                </a:lnTo>
                <a:lnTo>
                  <a:pt x="739661" y="14368"/>
                </a:lnTo>
                <a:lnTo>
                  <a:pt x="761674" y="30685"/>
                </a:lnTo>
                <a:lnTo>
                  <a:pt x="783075" y="63614"/>
                </a:lnTo>
                <a:lnTo>
                  <a:pt x="792041" y="105827"/>
                </a:lnTo>
                <a:lnTo>
                  <a:pt x="789158" y="155906"/>
                </a:lnTo>
                <a:lnTo>
                  <a:pt x="775010" y="212434"/>
                </a:lnTo>
                <a:lnTo>
                  <a:pt x="823754" y="169441"/>
                </a:lnTo>
                <a:lnTo>
                  <a:pt x="872749" y="130793"/>
                </a:lnTo>
                <a:lnTo>
                  <a:pt x="921472" y="96703"/>
                </a:lnTo>
                <a:lnTo>
                  <a:pt x="969397" y="67389"/>
                </a:lnTo>
                <a:lnTo>
                  <a:pt x="1016000" y="43065"/>
                </a:lnTo>
                <a:lnTo>
                  <a:pt x="1060756" y="23949"/>
                </a:lnTo>
                <a:lnTo>
                  <a:pt x="1103140" y="10255"/>
                </a:lnTo>
                <a:lnTo>
                  <a:pt x="1142628" y="2200"/>
                </a:lnTo>
                <a:lnTo>
                  <a:pt x="1178695" y="0"/>
                </a:lnTo>
                <a:lnTo>
                  <a:pt x="1210816" y="3870"/>
                </a:lnTo>
                <a:lnTo>
                  <a:pt x="1238466" y="14026"/>
                </a:lnTo>
                <a:lnTo>
                  <a:pt x="1261120" y="30685"/>
                </a:lnTo>
                <a:lnTo>
                  <a:pt x="1282522" y="63614"/>
                </a:lnTo>
                <a:lnTo>
                  <a:pt x="1291488" y="105827"/>
                </a:lnTo>
                <a:lnTo>
                  <a:pt x="1288604" y="155907"/>
                </a:lnTo>
                <a:lnTo>
                  <a:pt x="1274456" y="212434"/>
                </a:lnTo>
                <a:lnTo>
                  <a:pt x="1323199" y="169441"/>
                </a:lnTo>
                <a:lnTo>
                  <a:pt x="1372195" y="130793"/>
                </a:lnTo>
                <a:lnTo>
                  <a:pt x="1420917" y="96703"/>
                </a:lnTo>
                <a:lnTo>
                  <a:pt x="1468843" y="67389"/>
                </a:lnTo>
                <a:lnTo>
                  <a:pt x="1515446" y="43065"/>
                </a:lnTo>
                <a:lnTo>
                  <a:pt x="1560202" y="23949"/>
                </a:lnTo>
                <a:lnTo>
                  <a:pt x="1602586" y="10255"/>
                </a:lnTo>
                <a:lnTo>
                  <a:pt x="1642074" y="2200"/>
                </a:lnTo>
                <a:lnTo>
                  <a:pt x="1678141" y="0"/>
                </a:lnTo>
                <a:lnTo>
                  <a:pt x="1710262" y="3870"/>
                </a:lnTo>
                <a:lnTo>
                  <a:pt x="1760567" y="30685"/>
                </a:lnTo>
                <a:lnTo>
                  <a:pt x="1787023" y="79469"/>
                </a:lnTo>
                <a:lnTo>
                  <a:pt x="1791183" y="110511"/>
                </a:lnTo>
                <a:lnTo>
                  <a:pt x="1789565" y="145338"/>
                </a:lnTo>
                <a:lnTo>
                  <a:pt x="1782366" y="183466"/>
                </a:lnTo>
                <a:lnTo>
                  <a:pt x="1769787" y="224408"/>
                </a:lnTo>
                <a:lnTo>
                  <a:pt x="1752026" y="267679"/>
                </a:lnTo>
                <a:lnTo>
                  <a:pt x="1729284" y="312792"/>
                </a:lnTo>
                <a:lnTo>
                  <a:pt x="1701760" y="359262"/>
                </a:lnTo>
                <a:lnTo>
                  <a:pt x="1669652" y="406604"/>
                </a:lnTo>
                <a:lnTo>
                  <a:pt x="1633161" y="454331"/>
                </a:lnTo>
                <a:lnTo>
                  <a:pt x="1592485" y="501959"/>
                </a:lnTo>
                <a:lnTo>
                  <a:pt x="1547824" y="549000"/>
                </a:lnTo>
                <a:lnTo>
                  <a:pt x="1500783" y="593661"/>
                </a:lnTo>
                <a:lnTo>
                  <a:pt x="1453155" y="634337"/>
                </a:lnTo>
                <a:lnTo>
                  <a:pt x="1405428" y="670828"/>
                </a:lnTo>
                <a:lnTo>
                  <a:pt x="1358086" y="702936"/>
                </a:lnTo>
                <a:lnTo>
                  <a:pt x="1311615" y="730460"/>
                </a:lnTo>
                <a:lnTo>
                  <a:pt x="1266502" y="753203"/>
                </a:lnTo>
                <a:lnTo>
                  <a:pt x="1223232" y="770963"/>
                </a:lnTo>
                <a:lnTo>
                  <a:pt x="1182290" y="783542"/>
                </a:lnTo>
                <a:lnTo>
                  <a:pt x="1144162" y="790741"/>
                </a:lnTo>
                <a:lnTo>
                  <a:pt x="1109334" y="792360"/>
                </a:lnTo>
                <a:lnTo>
                  <a:pt x="1078292" y="788199"/>
                </a:lnTo>
                <a:lnTo>
                  <a:pt x="1051522" y="778060"/>
                </a:lnTo>
                <a:lnTo>
                  <a:pt x="1029509" y="761742"/>
                </a:lnTo>
                <a:lnTo>
                  <a:pt x="1008107" y="728813"/>
                </a:lnTo>
                <a:lnTo>
                  <a:pt x="999141" y="686601"/>
                </a:lnTo>
                <a:lnTo>
                  <a:pt x="1002025" y="636522"/>
                </a:lnTo>
                <a:lnTo>
                  <a:pt x="1016173" y="579994"/>
                </a:lnTo>
                <a:lnTo>
                  <a:pt x="967430" y="622986"/>
                </a:lnTo>
                <a:lnTo>
                  <a:pt x="918434" y="661635"/>
                </a:lnTo>
                <a:lnTo>
                  <a:pt x="869712" y="695725"/>
                </a:lnTo>
                <a:lnTo>
                  <a:pt x="821787" y="725039"/>
                </a:lnTo>
                <a:lnTo>
                  <a:pt x="775183" y="749362"/>
                </a:lnTo>
                <a:lnTo>
                  <a:pt x="730427" y="768479"/>
                </a:lnTo>
                <a:lnTo>
                  <a:pt x="688043" y="782173"/>
                </a:lnTo>
                <a:lnTo>
                  <a:pt x="648555" y="790228"/>
                </a:lnTo>
                <a:lnTo>
                  <a:pt x="612488" y="792428"/>
                </a:lnTo>
                <a:close/>
              </a:path>
            </a:pathLst>
          </a:custGeom>
          <a:solidFill>
            <a:srgbClr val="2B3D4F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B3D4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2245</Words>
  <Application>WPS Presentation</Application>
  <PresentationFormat>On-screen Show (4:3)</PresentationFormat>
  <Paragraphs>87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Arial</vt:lpstr>
      <vt:lpstr>SimSun</vt:lpstr>
      <vt:lpstr>Wingdings</vt:lpstr>
      <vt:lpstr>Trebuchet MS</vt:lpstr>
      <vt:lpstr>Tahoma</vt:lpstr>
      <vt:lpstr>Microsoft YaHei</vt:lpstr>
      <vt:lpstr>Arial Unicode MS</vt:lpstr>
      <vt:lpstr>Calibri</vt:lpstr>
      <vt:lpstr>Wingdings</vt:lpstr>
      <vt:lpstr>Office Theme</vt:lpstr>
      <vt:lpstr>Live Audio to MIDI Conversion</vt:lpstr>
      <vt:lpstr>Introduction to Basic Pitch</vt:lpstr>
      <vt:lpstr>MIDI</vt:lpstr>
      <vt:lpstr>PowerPoint 演示文稿</vt:lpstr>
      <vt:lpstr>Features</vt:lpstr>
      <vt:lpstr>Overview of audio processing and structure</vt:lpstr>
      <vt:lpstr>GRUs G LSTMs</vt:lpstr>
      <vt:lpstr>Input Specifications</vt:lpstr>
      <vt:lpstr>Output Specifications</vt:lpstr>
      <vt:lpstr>Applications</vt:lpstr>
      <vt:lpstr>PowerPoint 演示文稿</vt:lpstr>
      <vt:lpstr>Conclusion</vt:lpstr>
      <vt:lpstr>Thank You / Questions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Live Audio to MIDI Conversion</dc:title>
  <dc:creator>Prisha Kaushal</dc:creator>
  <cp:keywords>DAG5K6vseAY,BAGlFCSkxo4,0</cp:keywords>
  <cp:lastModifiedBy>Prisha</cp:lastModifiedBy>
  <cp:revision>1</cp:revision>
  <dcterms:created xsi:type="dcterms:W3CDTF">2025-11-19T19:44:47Z</dcterms:created>
  <dcterms:modified xsi:type="dcterms:W3CDTF">2025-11-19T19:44:47Z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2025-11-19T05:30:00Z</vt:filetime>
  </property>
  <property fmtid="{D5CDD505-2E9C-101B-9397-08002B2CF9AE}" pid="3" name="Creator">
    <vt:lpwstr>Canva</vt:lpwstr>
  </property>
  <property fmtid="{D5CDD505-2E9C-101B-9397-08002B2CF9AE}" pid="4" name="LastSaved">
    <vt:filetime>2025-11-19T05:30:00Z</vt:filetime>
  </property>
  <property fmtid="{D5CDD505-2E9C-101B-9397-08002B2CF9AE}" pid="5" name="Producer">
    <vt:lpwstr>Canva</vt:lpwstr>
  </property>
  <property fmtid="{D5CDD505-2E9C-101B-9397-08002B2CF9AE}" pid="6" name="containsAiGeneratedContent">
    <vt:lpwstr>Yes</vt:lpwstr>
  </property>
  <property fmtid="{D5CDD505-2E9C-101B-9397-08002B2CF9AE}" pid="7" name="ICV">
    <vt:lpwstr>7512503DBE6943319901E3EEF2DDBFE8_12</vt:lpwstr>
  </property>
  <property fmtid="{D5CDD505-2E9C-101B-9397-08002B2CF9AE}" pid="8" name="KSOProductBuildVer">
    <vt:lpwstr>1033-12.2.0.23155</vt:lpwstr>
  </property>
</Properties>
</file>